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  <p:sldMasterId id="2147483649" r:id="rId2"/>
  </p:sldMasterIdLst>
  <p:notesMasterIdLst>
    <p:notesMasterId r:id="rId11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12192000" cy="6858000"/>
  <p:notesSz cx="6858000" cy="9144000"/>
  <p:defaultTextStyle>
    <a:defPPr lvl="0">
      <a:defRPr lang="de-DE"/>
    </a:defPPr>
    <a:lvl1pPr marL="0" lv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lvl="1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lvl="2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lvl="3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lvl="4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lvl="5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lvl="6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lvl="7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lvl="8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tableStyles" Target="tableStyle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81E89C-4BED-4521-B589-D358B5D3F934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79630D-B5AA-45E7-BC6E-61AE60A8778A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2306022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2822B99-9A42-4550-B9B8-D3A23D16B9BA}" type="slidenum">
              <a:rPr kumimoji="0" lang="it-IT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it-IT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488405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4D9A894-4CDB-5809-04B5-D116E1B0A9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395CF8AB-AB84-6BA4-95C7-7E3A767D07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9DD898B-A4C9-C27C-4C56-FF0BAECEF6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0C6338F2-8C24-AC6E-4E4E-3851DBEB69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5A723BA6-8D1A-62C7-0F65-7FA154F14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0354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88D28EB0-698D-03BB-0F99-42A5D8F8D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37FE9CA9-5B0A-515A-F165-21310248A6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FE5AEEC6-B4FC-743D-5CD3-86BC237DD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5248DE8-8E18-C8DF-0F11-8FCFEAC4C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76056EF7-A9E6-4428-80E2-6A7CA2A308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028152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xmlns="" id="{E7CE67F5-B21C-635F-2217-37D045693FF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xmlns="" id="{54CA2EC8-4F66-36D3-2C15-77CE23631E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59C13FE6-462D-B213-AE29-8B82125E7B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E153E9F0-7FEE-EA0E-D0F8-D4ACFBE78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1E2E0450-1956-0043-F2D0-4ADC34024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260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0EB8136-4330-4480-80D9-0F6FD970617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76072" y="1124712"/>
            <a:ext cx="11036808" cy="3172968"/>
          </a:xfrm>
        </p:spPr>
        <p:txBody>
          <a:bodyPr anchor="b">
            <a:normAutofit/>
          </a:bodyPr>
          <a:lstStyle>
            <a:lvl1pPr algn="l">
              <a:defRPr sz="8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566E5739-DD96-45FB-B609-3E3447A52F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6072" y="4727448"/>
            <a:ext cx="11036808" cy="1481328"/>
          </a:xfrm>
        </p:spPr>
        <p:txBody>
          <a:bodyPr>
            <a:normAutofit/>
          </a:bodyPr>
          <a:lstStyle>
            <a:lvl1pPr marL="0" indent="0" algn="l">
              <a:buNone/>
              <a:defRPr sz="2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B9FF558-51F9-42A2-9944-DBE23DA8B2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76072" y="6356350"/>
            <a:ext cx="2743200" cy="365125"/>
          </a:xfrm>
        </p:spPr>
        <p:txBody>
          <a:bodyPr/>
          <a:lstStyle/>
          <a:p>
            <a:fld id="{965A7A7B-B71A-428D-833F-0F3507A6DB13}" type="datetimeFigureOut">
              <a:rPr lang="en-US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B8C0E86-A7F7-4BDC-A637-254E5252D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C3D10ADE-E9DA-4E57-BF57-1CCB652198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869680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8D06CE56-3881-4ADA-8CEF-D18B02C242A3}"/>
              </a:ext>
            </a:extLst>
          </p:cNvPr>
          <p:cNvSpPr/>
          <p:nvPr/>
        </p:nvSpPr>
        <p:spPr>
          <a:xfrm rot="5400000">
            <a:off x="857544" y="346791"/>
            <a:ext cx="146304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79F3C543-62EC-4433-9C93-A2CD8764E9B4}"/>
              </a:ext>
            </a:extLst>
          </p:cNvPr>
          <p:cNvSpPr/>
          <p:nvPr/>
        </p:nvSpPr>
        <p:spPr>
          <a:xfrm flipV="1">
            <a:off x="578652" y="4501201"/>
            <a:ext cx="11034696" cy="18288"/>
          </a:xfrm>
          <a:prstGeom prst="rect">
            <a:avLst/>
          </a:prstGeom>
          <a:solidFill>
            <a:schemeClr val="tx2">
              <a:lumMod val="25000"/>
              <a:lumOff val="75000"/>
            </a:schemeClr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8877292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2D6FBB9D-1CAA-4D05-AB33-BABDFE17B843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04727B71-B4B6-4823-80A1-68C40B475118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79A6DB05-9FB5-4B07-8675-74C23D4FD89D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8D358CF-0758-490A-A084-C46443B9AB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1671183-B3CE-4F45-92FB-98290CA0E2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15568" y="2478024"/>
            <a:ext cx="10168128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D7DED67-27EC-4D43-A21C-093C1DB0481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5CF65307-640F-4AE7-B0BE-50C709AD86C5}" type="datetimeFigureOut">
              <a:rPr lang="en-US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6747CE3-4890-4BC1-94DB-5D49D02C99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93C5AD3-D79A-4D46-B25B-822FE0252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98353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85AEDC5C-2E87-49C6-AB07-A95E5F39ED8E}"/>
              </a:ext>
            </a:extLst>
          </p:cNvPr>
          <p:cNvSpPr/>
          <p:nvPr/>
        </p:nvSpPr>
        <p:spPr>
          <a:xfrm>
            <a:off x="558210" y="4981421"/>
            <a:ext cx="11134956" cy="82296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A57D88DE-E462-4C8A-BF99-609390DFB781}"/>
              </a:ext>
            </a:extLst>
          </p:cNvPr>
          <p:cNvSpPr/>
          <p:nvPr/>
        </p:nvSpPr>
        <p:spPr>
          <a:xfrm>
            <a:off x="498834" y="5118581"/>
            <a:ext cx="146304" cy="5486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E44900-E8BF-4B12-8BCB-41076E2B6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7784" y="640080"/>
            <a:ext cx="10890504" cy="4114800"/>
          </a:xfrm>
        </p:spPr>
        <p:txBody>
          <a:bodyPr anchor="b">
            <a:normAutofit/>
          </a:bodyPr>
          <a:lstStyle>
            <a:lvl1pPr>
              <a:defRPr sz="6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917741F9-B00F-4463-A257-6B66DABD9B4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41248" y="5102352"/>
            <a:ext cx="10607040" cy="585216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D48BFA7D-4401-4285-802B-1579165F0D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7EA1F9-1F0F-4C65-8F6E-9729B924AAAC}" type="datetimeFigureOut">
              <a:rPr lang="en-US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49A909C5-AA19-4195-8376-9002D5DF4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53AC3F32-46E0-47C8-8565-5969A475FD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4796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2076262E-36A0-40C6-ADE6-90CD9FB9B9EA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42677A9B-4D1D-4D80-912C-24570140A650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03DC8C98-510F-48C9-82B2-9E4F760A68DF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17A078AE-0BC3-48F9-87EC-2DB0CCE7E2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292A20DF-0829-4336-B59F-FF9D7AA9D8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115568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7935D01C-CF67-4DF6-B96C-FFC9D5BF84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45936" y="2478024"/>
            <a:ext cx="4937760" cy="3694176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29BBD797-6031-4F82-8726-EAB757027F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202278E8-5F4B-47D5-A617-8CCDF75D6A33}" type="datetimeFigureOut">
              <a:rPr lang="en-US"/>
              <a:t>2/2/2026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6B3F71C-B897-4909-A75E-8716AD49C1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4F78BC14-5BB1-405F-A6F3-C07230F085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2026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xmlns="" id="{6B671BDE-E45C-41A1-9B98-4A607D703855}"/>
              </a:ext>
            </a:extLst>
          </p:cNvPr>
          <p:cNvSpPr/>
          <p:nvPr/>
        </p:nvSpPr>
        <p:spPr>
          <a:xfrm>
            <a:off x="558209" y="0"/>
            <a:ext cx="11167447" cy="2018806"/>
          </a:xfrm>
          <a:prstGeom prst="rect">
            <a:avLst/>
          </a:prstGeom>
          <a:ln w="9525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xmlns="" id="{299500CE-917A-4D03-A7DF-71D8EBBC1537}"/>
              </a:ext>
            </a:extLst>
          </p:cNvPr>
          <p:cNvSpPr/>
          <p:nvPr/>
        </p:nvSpPr>
        <p:spPr>
          <a:xfrm>
            <a:off x="566928" y="0"/>
            <a:ext cx="11155680" cy="2011680"/>
          </a:xfrm>
          <a:prstGeom prst="rect">
            <a:avLst/>
          </a:pr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C3D0D377-28B0-417D-886B-9483AF064975}"/>
              </a:ext>
            </a:extLst>
          </p:cNvPr>
          <p:cNvSpPr/>
          <p:nvPr/>
        </p:nvSpPr>
        <p:spPr>
          <a:xfrm>
            <a:off x="498834" y="787352"/>
            <a:ext cx="128016" cy="70408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0F8F91F8-0767-40B5-A3AA-72931FC192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568" y="548640"/>
            <a:ext cx="10168128" cy="1179576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AAAE0554-8BEE-4BF6-9519-51B8475D35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115568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FD4A358D-C930-48E0-B372-06A826B74C4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115568" y="3203688"/>
            <a:ext cx="4937760" cy="296851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83B6615E-4966-4150-83B6-C47591B363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45936" y="2372650"/>
            <a:ext cx="4937760" cy="823912"/>
          </a:xfrm>
        </p:spPr>
        <p:txBody>
          <a:bodyPr anchor="b"/>
          <a:lstStyle>
            <a:lvl1pPr marL="0" indent="0">
              <a:buNone/>
              <a:defRPr sz="2400" b="1" cap="none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BD409F6B-C17B-4B4F-9F35-5068BDC4E2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345936" y="3203687"/>
            <a:ext cx="4937760" cy="2968511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C8BC356D-052B-4A9B-8B2F-6665FD325AB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115568" y="6356350"/>
            <a:ext cx="2743200" cy="365125"/>
          </a:xfrm>
        </p:spPr>
        <p:txBody>
          <a:bodyPr/>
          <a:lstStyle/>
          <a:p>
            <a:fld id="{16AAFA52-7A21-407F-8339-40DF182D7460}" type="datetimeFigureOut">
              <a:rPr lang="en-US"/>
              <a:t>2/2/2026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69C5E5FA-26A9-467C-93E3-8476142D1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D279E50C-1E40-4B48-871B-E392428D20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540496" y="6356350"/>
            <a:ext cx="2743200" cy="365125"/>
          </a:xfrm>
        </p:spPr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56969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8C0689C4-0DB3-408B-A956-40326B4AE4C4}"/>
              </a:ext>
            </a:extLst>
          </p:cNvPr>
          <p:cNvSpPr/>
          <p:nvPr/>
        </p:nvSpPr>
        <p:spPr>
          <a:xfrm>
            <a:off x="665853" y="1533525"/>
            <a:ext cx="10917063" cy="3790950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2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56E1D10E-1C30-41BF-8C3B-C460C9B5597B}"/>
              </a:ext>
            </a:extLst>
          </p:cNvPr>
          <p:cNvSpPr/>
          <p:nvPr/>
        </p:nvSpPr>
        <p:spPr>
          <a:xfrm>
            <a:off x="609084" y="2971798"/>
            <a:ext cx="128016" cy="9144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9454F2-0EE5-4888-AF4C-82F825E622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8992" y="1938528"/>
            <a:ext cx="10177272" cy="2990088"/>
          </a:xfrm>
        </p:spPr>
        <p:txBody>
          <a:bodyPr>
            <a:normAutofit/>
          </a:bodyPr>
          <a:lstStyle>
            <a:lvl1pPr>
              <a:defRPr sz="5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67C91241-A315-4643-91E5-CF2C25CC9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770335-1C1A-4243-9BDD-9630C417D284}" type="datetimeFigureOut">
              <a:rPr lang="en-US"/>
              <a:t>2/2/2026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22706D86-5479-487D-94C8-76093D84F3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A7739411-CED6-43D4-868D-A65C4161A7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13232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EAC447E0-1D4D-4EF2-B81B-4B2400EE3E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41513F-8EBD-4612-96F4-CC3E309609AF}" type="datetimeFigureOut">
              <a:rPr lang="en-US"/>
              <a:t>2/2/2026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9984CA0-2A78-4600-9F3D-19B09E790F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38440955-B18E-49D3-AE7B-B331200E3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157753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1FA417FE-CD1A-486F-A4AC-E4000A2FB18E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1318F0F5-812B-472C-9408-B80F2553F5E0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47F7751B-CD8F-4F5B-A903-1DCE5D1E83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FA55C8A-A0BB-441D-976F-EB56D4382D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65192" y="1709928"/>
            <a:ext cx="6729984" cy="40965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37DE6A51-A2E5-4BFA-B571-9FDFE1BBFB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29000"/>
            <a:ext cx="3099816" cy="2066544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3D92778A-DD4C-4651-9C53-8B0C44CD880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E6483A1-31A8-47A2-AB0A-53A7803D5EBF}" type="datetimeFigureOut">
              <a:rPr lang="en-US"/>
              <a:t>2/2/2026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9D6C7F66-2DFA-4146-BE1A-CE2890FE45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285D185-B1B6-4D62-81BE-BE82C80ACA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8125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E26C5EC-E08B-0704-F03F-673AB5BE42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BC6D16E-0C14-3480-CBFC-C0ABD8705F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0E8261C-E9A4-1E18-7E66-22B6F1E9B0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F015424-79CB-E3FE-34A2-3A93E6111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0CEFC4FC-080E-0E7C-FF0B-AFD8D4D91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643923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168B77B5-211C-456E-B79F-306CC3619347}"/>
              </a:ext>
            </a:extLst>
          </p:cNvPr>
          <p:cNvSpPr/>
          <p:nvPr/>
        </p:nvSpPr>
        <p:spPr>
          <a:xfrm>
            <a:off x="558210" y="1162033"/>
            <a:ext cx="3740740" cy="4643344"/>
          </a:xfrm>
          <a:prstGeom prst="rect">
            <a:avLst/>
          </a:prstGeom>
          <a:ln w="12700">
            <a:solidFill>
              <a:schemeClr val="tx2">
                <a:lumMod val="10000"/>
                <a:lumOff val="90000"/>
              </a:schemeClr>
            </a:solidFill>
          </a:ln>
          <a:effectLst>
            <a:outerShdw blurRad="50800" dist="38100" dir="2700000" algn="tl" rotWithShape="0">
              <a:schemeClr val="bg1">
                <a:lumMod val="85000"/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3B63C338-194D-4F23-ABEC-60A7EA96F302}"/>
              </a:ext>
            </a:extLst>
          </p:cNvPr>
          <p:cNvSpPr/>
          <p:nvPr/>
        </p:nvSpPr>
        <p:spPr>
          <a:xfrm>
            <a:off x="498834" y="1618375"/>
            <a:ext cx="146304" cy="8229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A0C04DCC-0E3E-4F05-9FAC-9FA6CA4B2B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8680" y="1709928"/>
            <a:ext cx="3099816" cy="1709928"/>
          </a:xfrm>
        </p:spPr>
        <p:txBody>
          <a:bodyPr tIns="45720" anchor="t">
            <a:normAutofit/>
          </a:bodyPr>
          <a:lstStyle>
            <a:lvl1pPr>
              <a:lnSpc>
                <a:spcPct val="100000"/>
              </a:lnSpc>
              <a:defRPr sz="34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EBA29649-B19F-499E-8E9A-3577EAC8F031}"/>
              </a:ext>
            </a:extLst>
          </p:cNvPr>
          <p:cNvSpPr>
            <a:spLocks noGrp="1" noChangeAspect="1"/>
          </p:cNvSpPr>
          <p:nvPr>
            <p:ph type="pic" idx="1"/>
          </p:nvPr>
        </p:nvSpPr>
        <p:spPr>
          <a:xfrm>
            <a:off x="4965192" y="1161288"/>
            <a:ext cx="6729984" cy="4645152"/>
          </a:xfrm>
        </p:spPr>
        <p:txBody>
          <a:bodyPr anchor="t">
            <a:normAutofit/>
          </a:bodyPr>
          <a:lstStyle>
            <a:lvl1pPr marL="0" indent="0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1BC9EF2E-A8CD-41A1-B11A-0D8842797A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68680" y="3438144"/>
            <a:ext cx="3099816" cy="2057400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B44257B5-0DE0-401F-9171-E8687A97DBA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68680" y="6356350"/>
            <a:ext cx="2743200" cy="365125"/>
          </a:xfrm>
        </p:spPr>
        <p:txBody>
          <a:bodyPr/>
          <a:lstStyle/>
          <a:p>
            <a:fld id="{6D8810B9-2C7C-4CAF-99E2-617AE20BA331}" type="datetimeFigureOut">
              <a:rPr lang="en-US"/>
              <a:t>2/2/2026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788CD9AD-D667-4FD4-AA34-428AA0BCD0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18770FB6-F273-4BA6-8B97-9835AC5378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1224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0B32C18-E430-4EC7-BD7C-99D86D0122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8FC5012F-7119-4D94-9717-3862E1C9384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19ED9A4A-D287-4207-9037-70DB007A17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48F9EB-9D34-4B41-B66C-5FAF50876D2D}" type="datetimeFigureOut">
              <a:rPr lang="en-US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61ECFCAC-80DB-43BB-B3F1-AC22BACEE3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D7679730-3487-4D94-A0DC-C21684963A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015545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B543C89D-929E-4CD1-BCCC-72A14C0335D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FED450EA-A577-4B76-A12F-650BEB20FD8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41D2603B-9ACE-4FA9-805B-9B91EB63DF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489A26-CAA1-4690-8C1F-1641B1B97745}" type="datetimeFigureOut">
              <a:rPr lang="en-US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7ECE18AC-D6A9-4A61-885D-68E2B684A4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75197AE4-AA47-4E14-8FFE-171FAE47F4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5A5C87-DF58-40C8-B092-1DE63DB4547E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6006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7ABD30FA-1F77-76F3-2F43-CF9F459C5A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BDB0D3A5-2727-778C-8E2A-5F18E663D9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00E60D2B-DF83-25D9-EA7B-7F1839E925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FB4B81B2-21D4-2BDA-53BE-636CC9D513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B7B3C778-9AC3-A388-E051-3A5A44C7A1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157569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6084166-5005-6DAD-CCC9-C37C999115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45ADEF8-1303-2140-105D-60176DF6173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C559240F-4AD8-66C4-6EB6-0507AAD79C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D1A1F366-254D-C69A-07E8-75F0C0376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7BA2124B-5CC3-E86F-64AC-B36278B038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A73ADA0E-8F9C-42CE-6868-55CE403CB9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655114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5DFAE7A6-613D-58D2-E49B-44652F64DA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D4C50099-5C2A-9E38-22AA-59C5DF019F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xmlns="" id="{92D72007-54F1-A182-707F-BF6B9EE3B2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xmlns="" id="{42993F3E-2EA2-A555-C49F-63B2C068403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xmlns="" id="{2AB770EA-4072-5678-7FC6-4B4628A6AA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xmlns="" id="{77EAEC33-293E-372A-8FA1-70A0A797D7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xmlns="" id="{07490144-53F9-6CB9-9948-BAAE93D36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xmlns="" id="{ADBD920E-3F34-CF9E-9233-1E270ACFD5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51063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0CB770D3-897D-2A13-739F-C47B5B12CB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xmlns="" id="{665D5E35-4EEF-7292-F752-76ED7FE510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xmlns="" id="{FAE96D15-6F86-892D-A0B5-9D6FD5B0AF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xmlns="" id="{7CF6D558-3C1E-B150-E086-20AB294439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357617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xmlns="" id="{31CF891F-5BAF-28FF-186C-12F0262568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xmlns="" id="{4C865597-DAB3-D200-4749-4B0592A83D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xmlns="" id="{3359E27D-40F7-89C0-6A4B-AD620FE8E7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740310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37C77F7-A46E-778F-CBA4-44EF26C099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B6412D26-0869-6028-56FC-F0153484B63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46AE50FD-5EE9-7B85-1DA5-6792CEF044A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993816AB-AF6C-A819-9266-62230166FB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ED201BCE-8A15-F041-82A0-E8AD84E3B5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45EE1895-8F78-A026-A016-89D1945C75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6313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F8C8E46A-BFFD-8566-7492-34FF9303D3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xmlns="" id="{20AE62DF-3F80-0841-A5FE-967EE738049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xmlns="" id="{88A21225-BF62-869E-5F70-BDA4C7279E0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xmlns="" id="{EAC682CF-67B2-B693-0968-A981068131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xmlns="" id="{C6A427FE-8CA8-2033-AE01-570F8FE8A3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xmlns="" id="{C2E7D10A-5A83-8AF8-DB48-7F78A0F22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825854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xmlns="" id="{FC417C65-E636-4861-1DC4-36F812765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xmlns="" id="{148D6C4C-0B5E-AFB3-39EF-99881282CB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xmlns="" id="{8EDFB9B1-9EF1-3879-AB63-5332E08900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C724D30-68BF-42CC-971D-A9DC16D19BD9}" type="datetimeFigureOut">
              <a:rPr lang="it-IT" smtClean="0"/>
              <a:t>02/02/2026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xmlns="" id="{C063B716-1F51-1D54-8C25-F59A8BF8CD0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xmlns="" id="{A38476BE-0F55-8CE1-21A5-47EF788909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E00F76-020D-4C9A-B85B-E7E399DB5518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23837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0" r:id="rId1"/>
    <p:sldLayoutId id="2147483731" r:id="rId2"/>
    <p:sldLayoutId id="2147483732" r:id="rId3"/>
    <p:sldLayoutId id="2147483733" r:id="rId4"/>
    <p:sldLayoutId id="2147483734" r:id="rId5"/>
    <p:sldLayoutId id="2147483735" r:id="rId6"/>
    <p:sldLayoutId id="2147483736" r:id="rId7"/>
    <p:sldLayoutId id="2147483737" r:id="rId8"/>
    <p:sldLayoutId id="2147483738" r:id="rId9"/>
    <p:sldLayoutId id="2147483739" r:id="rId10"/>
    <p:sldLayoutId id="214748374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BB325BDE-35A4-4AAD-960B-C1415864AD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BE459C78-0CC4-4552-93DD-49B4194D00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06744A3C-9C54-46A6-B3EF-5B3636242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E93E0A-5177-400C-87C9-C93AF466EC49}" type="datetimeFigureOut">
              <a:rPr lang="en-US"/>
              <a:t>2/2/2026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07D5A696-7B4B-4181-A961-7D66556D507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23038CB5-8F4A-401D-A3A9-B27DC15B7A8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17615-2DB4-4DAA-9DE3-B2B689A846E0}" type="slidenum">
              <a:rPr lang="en-US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952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  <p:sldLayoutId id="2147483721" r:id="rId4"/>
    <p:sldLayoutId id="2147483722" r:id="rId5"/>
    <p:sldLayoutId id="2147483723" r:id="rId6"/>
    <p:sldLayoutId id="2147483724" r:id="rId7"/>
    <p:sldLayoutId id="2147483725" r:id="rId8"/>
    <p:sldLayoutId id="2147483726" r:id="rId9"/>
    <p:sldLayoutId id="2147483727" r:id="rId10"/>
    <p:sldLayoutId id="2147483728" r:id="rId11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6FD47275-7927-5223-EEB9-C874C93CD6C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xmlns="" id="{CE856EAB-8198-7931-148A-832EF15699F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xmlns="" id="{D9CEC7D1-1F28-2CCC-A404-886BC28090D7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500" b="12500"/>
          <a:stretch/>
        </p:blipFill>
        <p:spPr>
          <a:xfrm>
            <a:off x="882" y="0"/>
            <a:ext cx="12191118" cy="6857504"/>
          </a:xfrm>
          <a:prstGeom prst="rect">
            <a:avLst/>
          </a:prstGeom>
        </p:spPr>
      </p:pic>
      <p:sp>
        <p:nvSpPr>
          <p:cNvPr id="10" name="Rettangolo 9">
            <a:extLst>
              <a:ext uri="{FF2B5EF4-FFF2-40B4-BE49-F238E27FC236}">
                <a16:creationId xmlns:a16="http://schemas.microsoft.com/office/drawing/2014/main" xmlns="" id="{D9B2B720-C666-50E1-D376-B54ED31AB588}"/>
              </a:ext>
            </a:extLst>
          </p:cNvPr>
          <p:cNvSpPr/>
          <p:nvPr/>
        </p:nvSpPr>
        <p:spPr>
          <a:xfrm>
            <a:off x="0" y="0"/>
            <a:ext cx="5629275" cy="68575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0"/>
                  <a:lumMod val="100000"/>
                </a:schemeClr>
              </a:gs>
              <a:gs pos="100000">
                <a:schemeClr val="tx1"/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it-IT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xmlns="" id="{F28EFF41-D198-AB87-9311-414579881328}"/>
              </a:ext>
            </a:extLst>
          </p:cNvPr>
          <p:cNvSpPr txBox="1"/>
          <p:nvPr/>
        </p:nvSpPr>
        <p:spPr>
          <a:xfrm>
            <a:off x="-371475" y="1102816"/>
            <a:ext cx="6096000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Erasmus</a:t>
            </a:r>
            <a:r>
              <a:rPr kumimoji="0" lang="it-IT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In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8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 </a:t>
            </a:r>
            <a:r>
              <a:rPr kumimoji="0" lang="it-IT" sz="8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isny</a:t>
            </a:r>
            <a:endParaRPr kumimoji="0" lang="it-IT" sz="8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 Black" panose="020B0A02040204020203" pitchFamily="34" charset="0"/>
              <a:ea typeface="Segoe UI Black" panose="020B0A02040204020203" pitchFamily="34" charset="0"/>
              <a:cs typeface="+mn-cs"/>
            </a:endParaRPr>
          </a:p>
        </p:txBody>
      </p:sp>
      <p:sp>
        <p:nvSpPr>
          <p:cNvPr id="11" name="CasellaDiTesto 10">
            <a:extLst>
              <a:ext uri="{FF2B5EF4-FFF2-40B4-BE49-F238E27FC236}">
                <a16:creationId xmlns:a16="http://schemas.microsoft.com/office/drawing/2014/main" xmlns="" id="{B4AE6E24-07A8-1D85-470D-7BC538A7772C}"/>
              </a:ext>
            </a:extLst>
          </p:cNvPr>
          <p:cNvSpPr txBox="1"/>
          <p:nvPr/>
        </p:nvSpPr>
        <p:spPr>
          <a:xfrm>
            <a:off x="216693" y="5735637"/>
            <a:ext cx="215503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Valerio Riccio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Ginevra Papi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Giorgia Rita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it-IT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 Black" panose="020B0A02040204020203" pitchFamily="34" charset="0"/>
                <a:ea typeface="Segoe UI Black" panose="020B0A02040204020203" pitchFamily="34" charset="0"/>
                <a:cs typeface="+mn-cs"/>
              </a:rPr>
              <a:t>Martina Vichi</a:t>
            </a:r>
          </a:p>
        </p:txBody>
      </p:sp>
    </p:spTree>
    <p:extLst>
      <p:ext uri="{BB962C8B-B14F-4D97-AF65-F5344CB8AC3E}">
        <p14:creationId xmlns:p14="http://schemas.microsoft.com/office/powerpoint/2010/main" val="37093857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194716" y="739978"/>
            <a:ext cx="5334930" cy="3004145"/>
          </a:xfrm>
        </p:spPr>
        <p:txBody>
          <a:bodyPr>
            <a:normAutofit fontScale="90000"/>
          </a:bodyPr>
          <a:lstStyle/>
          <a:p>
            <a:r>
              <a:rPr lang="de-DE" b="1">
                <a:latin typeface="Aptos"/>
              </a:rPr>
              <a:t>Day 1 – 1st </a:t>
            </a:r>
            <a:r>
              <a:rPr lang="de-DE" b="1" err="1">
                <a:latin typeface="Aptos"/>
              </a:rPr>
              <a:t>December</a:t>
            </a:r>
            <a:endParaRPr lang="it-IT" err="1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6194715" y="3836197"/>
            <a:ext cx="5334931" cy="2189214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endParaRPr lang="de-DE" sz="1500" b="1"/>
          </a:p>
          <a:p>
            <a:r>
              <a:rPr lang="de-DE" sz="1500" err="1">
                <a:ea typeface="+mn-lt"/>
                <a:cs typeface="+mn-lt"/>
              </a:rPr>
              <a:t>We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left</a:t>
            </a:r>
            <a:r>
              <a:rPr lang="de-DE" sz="1500">
                <a:ea typeface="+mn-lt"/>
                <a:cs typeface="+mn-lt"/>
              </a:rPr>
              <a:t> Rome at 7:20 AM </a:t>
            </a:r>
            <a:r>
              <a:rPr lang="de-DE" sz="1500" err="1">
                <a:ea typeface="+mn-lt"/>
                <a:cs typeface="+mn-lt"/>
              </a:rPr>
              <a:t>from</a:t>
            </a:r>
            <a:r>
              <a:rPr lang="de-DE" sz="1500">
                <a:ea typeface="+mn-lt"/>
                <a:cs typeface="+mn-lt"/>
              </a:rPr>
              <a:t> Roma Termini, </a:t>
            </a:r>
            <a:r>
              <a:rPr lang="de-DE" sz="1500" err="1">
                <a:ea typeface="+mn-lt"/>
                <a:cs typeface="+mn-lt"/>
              </a:rPr>
              <a:t>embarking</a:t>
            </a:r>
            <a:r>
              <a:rPr lang="de-DE" sz="1500">
                <a:ea typeface="+mn-lt"/>
                <a:cs typeface="+mn-lt"/>
              </a:rPr>
              <a:t> on a </a:t>
            </a:r>
            <a:r>
              <a:rPr lang="de-DE" sz="1500" err="1">
                <a:ea typeface="+mn-lt"/>
                <a:cs typeface="+mn-lt"/>
              </a:rPr>
              <a:t>long</a:t>
            </a:r>
            <a:r>
              <a:rPr lang="de-DE" sz="1500">
                <a:ea typeface="+mn-lt"/>
                <a:cs typeface="+mn-lt"/>
              </a:rPr>
              <a:t> 11-hour </a:t>
            </a:r>
            <a:r>
              <a:rPr lang="de-DE" sz="1500" err="1">
                <a:ea typeface="+mn-lt"/>
                <a:cs typeface="+mn-lt"/>
              </a:rPr>
              <a:t>journey</a:t>
            </a:r>
            <a:r>
              <a:rPr lang="de-DE" sz="1500">
                <a:ea typeface="+mn-lt"/>
                <a:cs typeface="+mn-lt"/>
              </a:rPr>
              <a:t>. </a:t>
            </a:r>
            <a:r>
              <a:rPr lang="de-DE" sz="1500" err="1">
                <a:ea typeface="+mn-lt"/>
                <a:cs typeface="+mn-lt"/>
              </a:rPr>
              <a:t>We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changed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trains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three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times</a:t>
            </a:r>
            <a:r>
              <a:rPr lang="de-DE" sz="1500">
                <a:ea typeface="+mn-lt"/>
                <a:cs typeface="+mn-lt"/>
              </a:rPr>
              <a:t>, </a:t>
            </a:r>
            <a:r>
              <a:rPr lang="de-DE" sz="1500" err="1">
                <a:ea typeface="+mn-lt"/>
                <a:cs typeface="+mn-lt"/>
              </a:rPr>
              <a:t>stopping</a:t>
            </a:r>
            <a:r>
              <a:rPr lang="de-DE" sz="1500">
                <a:ea typeface="+mn-lt"/>
                <a:cs typeface="+mn-lt"/>
              </a:rPr>
              <a:t> in Milan, </a:t>
            </a:r>
            <a:r>
              <a:rPr lang="de-DE" sz="1500" err="1">
                <a:ea typeface="+mn-lt"/>
                <a:cs typeface="+mn-lt"/>
              </a:rPr>
              <a:t>Zurich</a:t>
            </a:r>
            <a:r>
              <a:rPr lang="de-DE" sz="1500">
                <a:ea typeface="+mn-lt"/>
                <a:cs typeface="+mn-lt"/>
              </a:rPr>
              <a:t>, and </a:t>
            </a:r>
            <a:r>
              <a:rPr lang="de-DE" sz="1500" err="1">
                <a:ea typeface="+mn-lt"/>
                <a:cs typeface="+mn-lt"/>
              </a:rPr>
              <a:t>finally</a:t>
            </a:r>
            <a:r>
              <a:rPr lang="de-DE" sz="1500">
                <a:ea typeface="+mn-lt"/>
                <a:cs typeface="+mn-lt"/>
              </a:rPr>
              <a:t> Lindau, </a:t>
            </a:r>
            <a:r>
              <a:rPr lang="de-DE" sz="1500" err="1">
                <a:ea typeface="+mn-lt"/>
                <a:cs typeface="+mn-lt"/>
              </a:rPr>
              <a:t>where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we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met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the</a:t>
            </a:r>
            <a:r>
              <a:rPr lang="de-DE" sz="1500">
                <a:ea typeface="+mn-lt"/>
                <a:cs typeface="+mn-lt"/>
              </a:rPr>
              <a:t> German </a:t>
            </a:r>
            <a:r>
              <a:rPr lang="de-DE" sz="1500" err="1">
                <a:ea typeface="+mn-lt"/>
                <a:cs typeface="+mn-lt"/>
              </a:rPr>
              <a:t>teacher</a:t>
            </a:r>
            <a:r>
              <a:rPr lang="de-DE" sz="1500">
                <a:ea typeface="+mn-lt"/>
                <a:cs typeface="+mn-lt"/>
              </a:rPr>
              <a:t>. </a:t>
            </a:r>
            <a:r>
              <a:rPr lang="de-DE" sz="1500" err="1">
                <a:ea typeface="+mn-lt"/>
                <a:cs typeface="+mn-lt"/>
              </a:rPr>
              <a:t>From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there</a:t>
            </a:r>
            <a:r>
              <a:rPr lang="de-DE" sz="1500">
                <a:ea typeface="+mn-lt"/>
                <a:cs typeface="+mn-lt"/>
              </a:rPr>
              <a:t>, </a:t>
            </a:r>
            <a:r>
              <a:rPr lang="de-DE" sz="1500" err="1">
                <a:ea typeface="+mn-lt"/>
                <a:cs typeface="+mn-lt"/>
              </a:rPr>
              <a:t>we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were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taken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to</a:t>
            </a:r>
            <a:r>
              <a:rPr lang="de-DE" sz="1500">
                <a:ea typeface="+mn-lt"/>
                <a:cs typeface="+mn-lt"/>
              </a:rPr>
              <a:t> a </a:t>
            </a:r>
            <a:r>
              <a:rPr lang="de-DE" sz="1500" err="1">
                <a:ea typeface="+mn-lt"/>
                <a:cs typeface="+mn-lt"/>
              </a:rPr>
              <a:t>restaurant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where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we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received</a:t>
            </a:r>
            <a:r>
              <a:rPr lang="de-DE" sz="1500">
                <a:ea typeface="+mn-lt"/>
                <a:cs typeface="+mn-lt"/>
              </a:rPr>
              <a:t> a warm </a:t>
            </a:r>
            <a:r>
              <a:rPr lang="de-DE" sz="1500" err="1">
                <a:ea typeface="+mn-lt"/>
                <a:cs typeface="+mn-lt"/>
              </a:rPr>
              <a:t>welcome</a:t>
            </a:r>
            <a:r>
              <a:rPr lang="de-DE" sz="1500">
                <a:ea typeface="+mn-lt"/>
                <a:cs typeface="+mn-lt"/>
              </a:rPr>
              <a:t>. </a:t>
            </a:r>
            <a:r>
              <a:rPr lang="de-DE" sz="1500" err="1">
                <a:ea typeface="+mn-lt"/>
                <a:cs typeface="+mn-lt"/>
              </a:rPr>
              <a:t>For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dinner</a:t>
            </a:r>
            <a:r>
              <a:rPr lang="de-DE" sz="1500">
                <a:ea typeface="+mn-lt"/>
                <a:cs typeface="+mn-lt"/>
              </a:rPr>
              <a:t>, </a:t>
            </a:r>
            <a:r>
              <a:rPr lang="de-DE" sz="1500" err="1">
                <a:ea typeface="+mn-lt"/>
                <a:cs typeface="+mn-lt"/>
              </a:rPr>
              <a:t>we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enjoyed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some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typical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dishes</a:t>
            </a:r>
            <a:r>
              <a:rPr lang="de-DE" sz="1500">
                <a:ea typeface="+mn-lt"/>
                <a:cs typeface="+mn-lt"/>
              </a:rPr>
              <a:t> such </a:t>
            </a:r>
            <a:r>
              <a:rPr lang="de-DE" sz="1500" err="1">
                <a:ea typeface="+mn-lt"/>
                <a:cs typeface="+mn-lt"/>
              </a:rPr>
              <a:t>as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schnitzel</a:t>
            </a:r>
            <a:r>
              <a:rPr lang="de-DE" sz="1500">
                <a:ea typeface="+mn-lt"/>
                <a:cs typeface="+mn-lt"/>
              </a:rPr>
              <a:t> (</a:t>
            </a:r>
            <a:r>
              <a:rPr lang="de-DE" sz="1500" err="1">
                <a:ea typeface="+mn-lt"/>
                <a:cs typeface="+mn-lt"/>
              </a:rPr>
              <a:t>potatoes</a:t>
            </a:r>
            <a:r>
              <a:rPr lang="de-DE" sz="1500">
                <a:ea typeface="+mn-lt"/>
                <a:cs typeface="+mn-lt"/>
              </a:rPr>
              <a:t> and </a:t>
            </a:r>
            <a:r>
              <a:rPr lang="de-DE" sz="1500" err="1">
                <a:ea typeface="+mn-lt"/>
                <a:cs typeface="+mn-lt"/>
              </a:rPr>
              <a:t>meat</a:t>
            </a:r>
            <a:r>
              <a:rPr lang="de-DE" sz="1500">
                <a:ea typeface="+mn-lt"/>
                <a:cs typeface="+mn-lt"/>
              </a:rPr>
              <a:t>), </a:t>
            </a:r>
            <a:r>
              <a:rPr lang="de-DE" sz="1500" err="1">
                <a:ea typeface="+mn-lt"/>
                <a:cs typeface="+mn-lt"/>
              </a:rPr>
              <a:t>kartoffelsalat</a:t>
            </a:r>
            <a:r>
              <a:rPr lang="de-DE" sz="1500">
                <a:ea typeface="+mn-lt"/>
                <a:cs typeface="+mn-lt"/>
              </a:rPr>
              <a:t> (</a:t>
            </a:r>
            <a:r>
              <a:rPr lang="de-DE" sz="1500" err="1">
                <a:ea typeface="+mn-lt"/>
                <a:cs typeface="+mn-lt"/>
              </a:rPr>
              <a:t>potato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salad</a:t>
            </a:r>
            <a:r>
              <a:rPr lang="de-DE" sz="1500">
                <a:ea typeface="+mn-lt"/>
                <a:cs typeface="+mn-lt"/>
              </a:rPr>
              <a:t>), and </a:t>
            </a:r>
            <a:r>
              <a:rPr lang="de-DE" sz="1500" err="1">
                <a:ea typeface="+mn-lt"/>
                <a:cs typeface="+mn-lt"/>
              </a:rPr>
              <a:t>spätzle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with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cheese</a:t>
            </a:r>
            <a:r>
              <a:rPr lang="de-DE" sz="1500">
                <a:ea typeface="+mn-lt"/>
                <a:cs typeface="+mn-lt"/>
              </a:rPr>
              <a:t>.</a:t>
            </a:r>
            <a:br>
              <a:rPr lang="de-DE" sz="1500">
                <a:ea typeface="+mn-lt"/>
                <a:cs typeface="+mn-lt"/>
              </a:rPr>
            </a:br>
            <a:r>
              <a:rPr lang="de-DE" sz="1500">
                <a:ea typeface="+mn-lt"/>
                <a:cs typeface="+mn-lt"/>
              </a:rPr>
              <a:t> After </a:t>
            </a:r>
            <a:r>
              <a:rPr lang="de-DE" sz="1500" err="1">
                <a:ea typeface="+mn-lt"/>
                <a:cs typeface="+mn-lt"/>
              </a:rPr>
              <a:t>dinner</a:t>
            </a:r>
            <a:r>
              <a:rPr lang="de-DE" sz="1500">
                <a:ea typeface="+mn-lt"/>
                <a:cs typeface="+mn-lt"/>
              </a:rPr>
              <a:t>, </a:t>
            </a:r>
            <a:r>
              <a:rPr lang="de-DE" sz="1500" err="1">
                <a:ea typeface="+mn-lt"/>
                <a:cs typeface="+mn-lt"/>
              </a:rPr>
              <a:t>we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went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to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our</a:t>
            </a:r>
            <a:r>
              <a:rPr lang="de-DE" sz="1500">
                <a:ea typeface="+mn-lt"/>
                <a:cs typeface="+mn-lt"/>
              </a:rPr>
              <a:t> </a:t>
            </a:r>
            <a:r>
              <a:rPr lang="de-DE" sz="1500" err="1">
                <a:ea typeface="+mn-lt"/>
                <a:cs typeface="+mn-lt"/>
              </a:rPr>
              <a:t>respective</a:t>
            </a:r>
            <a:r>
              <a:rPr lang="de-DE" sz="1500">
                <a:ea typeface="+mn-lt"/>
                <a:cs typeface="+mn-lt"/>
              </a:rPr>
              <a:t> host </a:t>
            </a:r>
            <a:r>
              <a:rPr lang="de-DE" sz="1500" err="1">
                <a:ea typeface="+mn-lt"/>
                <a:cs typeface="+mn-lt"/>
              </a:rPr>
              <a:t>families</a:t>
            </a:r>
            <a:r>
              <a:rPr lang="de-DE" sz="1500">
                <a:ea typeface="+mn-lt"/>
                <a:cs typeface="+mn-lt"/>
              </a:rPr>
              <a:t>' </a:t>
            </a:r>
            <a:r>
              <a:rPr lang="de-DE" sz="1500" err="1">
                <a:ea typeface="+mn-lt"/>
                <a:cs typeface="+mn-lt"/>
              </a:rPr>
              <a:t>homes</a:t>
            </a:r>
            <a:r>
              <a:rPr lang="de-DE" sz="1500">
                <a:ea typeface="+mn-lt"/>
                <a:cs typeface="+mn-lt"/>
              </a:rPr>
              <a:t>.</a:t>
            </a:r>
            <a:endParaRPr lang="de-DE" sz="1500"/>
          </a:p>
          <a:p>
            <a:endParaRPr lang="de-DE" sz="1500"/>
          </a:p>
        </p:txBody>
      </p:sp>
      <p:pic>
        <p:nvPicPr>
          <p:cNvPr id="5" name="Immagine 4" descr="Immagine che contiene aria aperta, nuvola, cielo, edifici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DF2EBADC-0DAB-1AC4-61C1-6E5D4629889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-368" t="691" r="184" b="24171"/>
          <a:stretch/>
        </p:blipFill>
        <p:spPr>
          <a:xfrm>
            <a:off x="631840" y="598720"/>
            <a:ext cx="5187844" cy="5187860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962583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1C0B590A-6DD6-22DC-A98D-F384E73645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94962" y="479493"/>
            <a:ext cx="5458838" cy="1325563"/>
          </a:xfrm>
        </p:spPr>
        <p:txBody>
          <a:bodyPr>
            <a:normAutofit/>
          </a:bodyPr>
          <a:lstStyle/>
          <a:p>
            <a:r>
              <a:rPr lang="it-IT" b="1">
                <a:ea typeface="+mj-lt"/>
                <a:cs typeface="+mj-lt"/>
              </a:rPr>
              <a:t>Day 2 – 2nd </a:t>
            </a:r>
            <a:r>
              <a:rPr lang="it-IT" b="1" err="1">
                <a:ea typeface="+mj-lt"/>
                <a:cs typeface="+mj-lt"/>
              </a:rPr>
              <a:t>December</a:t>
            </a:r>
            <a:endParaRPr lang="it-IT" err="1"/>
          </a:p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0A9C12DB-FF3A-E56F-E0B0-06A1832746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94962" y="1984443"/>
            <a:ext cx="5458838" cy="4192520"/>
          </a:xfrm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it-IT" sz="1800" err="1">
                <a:ea typeface="+mn-lt"/>
                <a:cs typeface="+mn-lt"/>
              </a:rPr>
              <a:t>It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was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our</a:t>
            </a:r>
            <a:r>
              <a:rPr lang="it-IT" sz="1800">
                <a:ea typeface="+mn-lt"/>
                <a:cs typeface="+mn-lt"/>
              </a:rPr>
              <a:t> first day of school, and </a:t>
            </a:r>
            <a:r>
              <a:rPr lang="it-IT" sz="1800" err="1">
                <a:ea typeface="+mn-lt"/>
                <a:cs typeface="+mn-lt"/>
              </a:rPr>
              <a:t>at</a:t>
            </a:r>
            <a:r>
              <a:rPr lang="it-IT" sz="1800">
                <a:ea typeface="+mn-lt"/>
                <a:cs typeface="+mn-lt"/>
              </a:rPr>
              <a:t> 7:30 AM,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attended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two</a:t>
            </a:r>
            <a:r>
              <a:rPr lang="it-IT" sz="1800">
                <a:ea typeface="+mn-lt"/>
                <a:cs typeface="+mn-lt"/>
              </a:rPr>
              <a:t> hours of </a:t>
            </a:r>
            <a:r>
              <a:rPr lang="it-IT" sz="1800" err="1">
                <a:ea typeface="+mn-lt"/>
                <a:cs typeface="+mn-lt"/>
              </a:rPr>
              <a:t>lessons</a:t>
            </a:r>
            <a:r>
              <a:rPr lang="it-IT" sz="1800">
                <a:ea typeface="+mn-lt"/>
                <a:cs typeface="+mn-lt"/>
              </a:rPr>
              <a:t> with German </a:t>
            </a:r>
            <a:r>
              <a:rPr lang="it-IT" sz="1800" err="1">
                <a:ea typeface="+mn-lt"/>
                <a:cs typeface="+mn-lt"/>
              </a:rPr>
              <a:t>students</a:t>
            </a:r>
            <a:r>
              <a:rPr lang="it-IT" sz="1800">
                <a:ea typeface="+mn-lt"/>
                <a:cs typeface="+mn-lt"/>
              </a:rPr>
              <a:t>. </a:t>
            </a:r>
            <a:r>
              <a:rPr lang="it-IT" sz="1800" err="1">
                <a:ea typeface="+mn-lt"/>
                <a:cs typeface="+mn-lt"/>
              </a:rPr>
              <a:t>Afterwards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visited</a:t>
            </a:r>
            <a:r>
              <a:rPr lang="it-IT" sz="1800">
                <a:ea typeface="+mn-lt"/>
                <a:cs typeface="+mn-lt"/>
              </a:rPr>
              <a:t> a special house </a:t>
            </a:r>
            <a:r>
              <a:rPr lang="it-IT" sz="1800" err="1">
                <a:ea typeface="+mn-lt"/>
                <a:cs typeface="+mn-lt"/>
              </a:rPr>
              <a:t>built</a:t>
            </a:r>
            <a:r>
              <a:rPr lang="it-IT" sz="1800">
                <a:ea typeface="+mn-lt"/>
                <a:cs typeface="+mn-lt"/>
              </a:rPr>
              <a:t> by </a:t>
            </a:r>
            <a:r>
              <a:rPr lang="it-IT" sz="1800" err="1">
                <a:ea typeface="+mn-lt"/>
                <a:cs typeface="+mn-lt"/>
              </a:rPr>
              <a:t>students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which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was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completely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sustainable</a:t>
            </a:r>
            <a:r>
              <a:rPr lang="it-IT" sz="1800">
                <a:ea typeface="+mn-lt"/>
                <a:cs typeface="+mn-lt"/>
              </a:rPr>
              <a:t> and self-</a:t>
            </a:r>
            <a:r>
              <a:rPr lang="it-IT" sz="1800" err="1">
                <a:ea typeface="+mn-lt"/>
                <a:cs typeface="+mn-lt"/>
              </a:rPr>
              <a:t>sufficient</a:t>
            </a:r>
            <a:r>
              <a:rPr lang="it-IT" sz="1800">
                <a:ea typeface="+mn-lt"/>
                <a:cs typeface="+mn-lt"/>
              </a:rPr>
              <a:t>. The house </a:t>
            </a:r>
            <a:r>
              <a:rPr lang="it-IT" sz="1800" err="1">
                <a:ea typeface="+mn-lt"/>
                <a:cs typeface="+mn-lt"/>
              </a:rPr>
              <a:t>included</a:t>
            </a:r>
            <a:r>
              <a:rPr lang="it-IT" sz="1800">
                <a:ea typeface="+mn-lt"/>
                <a:cs typeface="+mn-lt"/>
              </a:rPr>
              <a:t> a small </a:t>
            </a:r>
            <a:r>
              <a:rPr lang="it-IT" sz="1800" err="1">
                <a:ea typeface="+mn-lt"/>
                <a:cs typeface="+mn-lt"/>
              </a:rPr>
              <a:t>kitchen</a:t>
            </a:r>
            <a:r>
              <a:rPr lang="it-IT" sz="1800">
                <a:ea typeface="+mn-lt"/>
                <a:cs typeface="+mn-lt"/>
              </a:rPr>
              <a:t>, a </a:t>
            </a:r>
            <a:r>
              <a:rPr lang="it-IT" sz="1800" err="1">
                <a:ea typeface="+mn-lt"/>
                <a:cs typeface="+mn-lt"/>
              </a:rPr>
              <a:t>bathroom</a:t>
            </a:r>
            <a:r>
              <a:rPr lang="it-IT" sz="1800">
                <a:ea typeface="+mn-lt"/>
                <a:cs typeface="+mn-lt"/>
              </a:rPr>
              <a:t>, and a </a:t>
            </a:r>
            <a:r>
              <a:rPr lang="it-IT" sz="1800" err="1">
                <a:ea typeface="+mn-lt"/>
                <a:cs typeface="+mn-lt"/>
              </a:rPr>
              <a:t>spacious</a:t>
            </a:r>
            <a:r>
              <a:rPr lang="it-IT" sz="1800">
                <a:ea typeface="+mn-lt"/>
                <a:cs typeface="+mn-lt"/>
              </a:rPr>
              <a:t> area </a:t>
            </a:r>
            <a:r>
              <a:rPr lang="it-IT" sz="1800" err="1">
                <a:ea typeface="+mn-lt"/>
                <a:cs typeface="+mn-lt"/>
              </a:rPr>
              <a:t>where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sat</a:t>
            </a:r>
            <a:r>
              <a:rPr lang="it-IT" sz="1800">
                <a:ea typeface="+mn-lt"/>
                <a:cs typeface="+mn-lt"/>
              </a:rPr>
              <a:t> and </a:t>
            </a:r>
            <a:r>
              <a:rPr lang="it-IT" sz="1800" err="1">
                <a:ea typeface="+mn-lt"/>
                <a:cs typeface="+mn-lt"/>
              </a:rPr>
              <a:t>talked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during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our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visit</a:t>
            </a:r>
            <a:r>
              <a:rPr lang="it-IT" sz="1800">
                <a:ea typeface="+mn-lt"/>
                <a:cs typeface="+mn-lt"/>
              </a:rPr>
              <a:t>.</a:t>
            </a:r>
            <a:br>
              <a:rPr lang="it-IT" sz="1800">
                <a:ea typeface="+mn-lt"/>
                <a:cs typeface="+mn-lt"/>
              </a:rPr>
            </a:b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noticed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many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differences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between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Italian</a:t>
            </a:r>
            <a:r>
              <a:rPr lang="it-IT" sz="1800">
                <a:ea typeface="+mn-lt"/>
                <a:cs typeface="+mn-lt"/>
              </a:rPr>
              <a:t> and German schools: in Germany, high school, middle school, and </a:t>
            </a:r>
            <a:r>
              <a:rPr lang="it-IT" sz="1800" err="1">
                <a:ea typeface="+mn-lt"/>
                <a:cs typeface="+mn-lt"/>
              </a:rPr>
              <a:t>elementary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students</a:t>
            </a:r>
            <a:r>
              <a:rPr lang="it-IT" sz="1800">
                <a:ea typeface="+mn-lt"/>
                <a:cs typeface="+mn-lt"/>
              </a:rPr>
              <a:t> share the </a:t>
            </a:r>
            <a:r>
              <a:rPr lang="it-IT" sz="1800" err="1">
                <a:ea typeface="+mn-lt"/>
                <a:cs typeface="+mn-lt"/>
              </a:rPr>
              <a:t>same</a:t>
            </a:r>
            <a:r>
              <a:rPr lang="it-IT" sz="1800">
                <a:ea typeface="+mn-lt"/>
                <a:cs typeface="+mn-lt"/>
              </a:rPr>
              <a:t> building, and </a:t>
            </a:r>
            <a:r>
              <a:rPr lang="it-IT" sz="1800" err="1">
                <a:ea typeface="+mn-lt"/>
                <a:cs typeface="+mn-lt"/>
              </a:rPr>
              <a:t>they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all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have</a:t>
            </a:r>
            <a:r>
              <a:rPr lang="it-IT" sz="1800">
                <a:ea typeface="+mn-lt"/>
                <a:cs typeface="+mn-lt"/>
              </a:rPr>
              <a:t> lunch </a:t>
            </a:r>
            <a:r>
              <a:rPr lang="it-IT" sz="1800" err="1">
                <a:ea typeface="+mn-lt"/>
                <a:cs typeface="+mn-lt"/>
              </a:rPr>
              <a:t>together</a:t>
            </a:r>
            <a:r>
              <a:rPr lang="it-IT" sz="1800">
                <a:ea typeface="+mn-lt"/>
                <a:cs typeface="+mn-lt"/>
              </a:rPr>
              <a:t>. At the </a:t>
            </a:r>
            <a:r>
              <a:rPr lang="it-IT" sz="1800" err="1">
                <a:ea typeface="+mn-lt"/>
                <a:cs typeface="+mn-lt"/>
              </a:rPr>
              <a:t>entrance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there’s</a:t>
            </a:r>
            <a:r>
              <a:rPr lang="it-IT" sz="1800">
                <a:ea typeface="+mn-lt"/>
                <a:cs typeface="+mn-lt"/>
              </a:rPr>
              <a:t> a large hall </a:t>
            </a:r>
            <a:r>
              <a:rPr lang="it-IT" sz="1800" err="1">
                <a:ea typeface="+mn-lt"/>
                <a:cs typeface="+mn-lt"/>
              </a:rPr>
              <a:t>where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students</a:t>
            </a:r>
            <a:r>
              <a:rPr lang="it-IT" sz="1800">
                <a:ea typeface="+mn-lt"/>
                <a:cs typeface="+mn-lt"/>
              </a:rPr>
              <a:t> can study and </a:t>
            </a:r>
            <a:r>
              <a:rPr lang="it-IT" sz="1800" err="1">
                <a:ea typeface="+mn-lt"/>
                <a:cs typeface="+mn-lt"/>
              </a:rPr>
              <a:t>eat</a:t>
            </a:r>
            <a:r>
              <a:rPr lang="it-IT" sz="1800">
                <a:ea typeface="+mn-lt"/>
                <a:cs typeface="+mn-lt"/>
              </a:rPr>
              <a:t>, and </a:t>
            </a:r>
            <a:r>
              <a:rPr lang="it-IT" sz="1800" err="1">
                <a:ea typeface="+mn-lt"/>
                <a:cs typeface="+mn-lt"/>
              </a:rPr>
              <a:t>it’s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also</a:t>
            </a:r>
            <a:r>
              <a:rPr lang="it-IT" sz="1800">
                <a:ea typeface="+mn-lt"/>
                <a:cs typeface="+mn-lt"/>
              </a:rPr>
              <a:t> common for </a:t>
            </a:r>
            <a:r>
              <a:rPr lang="it-IT" sz="1800" err="1">
                <a:ea typeface="+mn-lt"/>
                <a:cs typeface="+mn-lt"/>
              </a:rPr>
              <a:t>them</a:t>
            </a:r>
            <a:r>
              <a:rPr lang="it-IT" sz="1800">
                <a:ea typeface="+mn-lt"/>
                <a:cs typeface="+mn-lt"/>
              </a:rPr>
              <a:t> to </a:t>
            </a:r>
            <a:r>
              <a:rPr lang="it-IT" sz="1800" err="1">
                <a:ea typeface="+mn-lt"/>
                <a:cs typeface="+mn-lt"/>
              </a:rPr>
              <a:t>have</a:t>
            </a:r>
            <a:r>
              <a:rPr lang="it-IT" sz="1800">
                <a:ea typeface="+mn-lt"/>
                <a:cs typeface="+mn-lt"/>
              </a:rPr>
              <a:t> classes in the </a:t>
            </a:r>
            <a:r>
              <a:rPr lang="it-IT" sz="1800" err="1">
                <a:ea typeface="+mn-lt"/>
                <a:cs typeface="+mn-lt"/>
              </a:rPr>
              <a:t>afternoon</a:t>
            </a:r>
            <a:r>
              <a:rPr lang="it-IT" sz="1800">
                <a:ea typeface="+mn-lt"/>
                <a:cs typeface="+mn-lt"/>
              </a:rPr>
              <a:t>.</a:t>
            </a:r>
            <a:br>
              <a:rPr lang="it-IT" sz="1800">
                <a:ea typeface="+mn-lt"/>
                <a:cs typeface="+mn-lt"/>
              </a:rPr>
            </a:b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had</a:t>
            </a:r>
            <a:r>
              <a:rPr lang="it-IT" sz="1800">
                <a:ea typeface="+mn-lt"/>
                <a:cs typeface="+mn-lt"/>
              </a:rPr>
              <a:t> lunch </a:t>
            </a:r>
            <a:r>
              <a:rPr lang="it-IT" sz="1800" err="1">
                <a:ea typeface="+mn-lt"/>
                <a:cs typeface="+mn-lt"/>
              </a:rPr>
              <a:t>at</a:t>
            </a:r>
            <a:r>
              <a:rPr lang="it-IT" sz="1800">
                <a:ea typeface="+mn-lt"/>
                <a:cs typeface="+mn-lt"/>
              </a:rPr>
              <a:t> the school </a:t>
            </a:r>
            <a:r>
              <a:rPr lang="it-IT" sz="1800" err="1">
                <a:ea typeface="+mn-lt"/>
                <a:cs typeface="+mn-lt"/>
              </a:rPr>
              <a:t>cafeteria</a:t>
            </a:r>
            <a:r>
              <a:rPr lang="it-IT" sz="1800">
                <a:ea typeface="+mn-lt"/>
                <a:cs typeface="+mn-lt"/>
              </a:rPr>
              <a:t> and </a:t>
            </a:r>
            <a:r>
              <a:rPr lang="it-IT" sz="1800" err="1">
                <a:ea typeface="+mn-lt"/>
                <a:cs typeface="+mn-lt"/>
              </a:rPr>
              <a:t>later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visited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Isny</a:t>
            </a:r>
            <a:r>
              <a:rPr lang="it-IT" sz="1800">
                <a:ea typeface="+mn-lt"/>
                <a:cs typeface="+mn-lt"/>
              </a:rPr>
              <a:t>.</a:t>
            </a:r>
            <a:endParaRPr lang="it-IT" sz="1800"/>
          </a:p>
          <a:p>
            <a:endParaRPr lang="it-IT" sz="1800"/>
          </a:p>
        </p:txBody>
      </p:sp>
      <p:pic>
        <p:nvPicPr>
          <p:cNvPr id="4" name="Immagine 3" descr="Immagine che contiene arredo, finestra, tavolo, tavolino da caffè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0C651454-646E-7181-7E69-7C422E47EC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3182" y="1254023"/>
            <a:ext cx="4777381" cy="4180208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24083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A3BAFC45-028D-8EAF-DB6B-D67F48EA0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4960945" cy="1325563"/>
          </a:xfrm>
        </p:spPr>
        <p:txBody>
          <a:bodyPr>
            <a:normAutofit/>
          </a:bodyPr>
          <a:lstStyle/>
          <a:p>
            <a:r>
              <a:rPr lang="it-IT" b="1">
                <a:ea typeface="+mj-lt"/>
                <a:cs typeface="+mj-lt"/>
              </a:rPr>
              <a:t>Day 3 – 3rd </a:t>
            </a:r>
            <a:r>
              <a:rPr lang="it-IT" b="1" err="1">
                <a:ea typeface="+mj-lt"/>
                <a:cs typeface="+mj-lt"/>
              </a:rPr>
              <a:t>December</a:t>
            </a:r>
            <a:endParaRPr lang="it-IT" err="1"/>
          </a:p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9C44E565-DEF5-9243-3293-07394F964F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4933462" cy="4351338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it-IT" sz="1800" err="1">
                <a:ea typeface="+mn-lt"/>
                <a:cs typeface="+mn-lt"/>
              </a:rPr>
              <a:t>This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was</a:t>
            </a:r>
            <a:r>
              <a:rPr lang="it-IT" sz="1800">
                <a:ea typeface="+mn-lt"/>
                <a:cs typeface="+mn-lt"/>
              </a:rPr>
              <a:t> the </a:t>
            </a:r>
            <a:r>
              <a:rPr lang="it-IT" sz="1800" err="1">
                <a:ea typeface="+mn-lt"/>
                <a:cs typeface="+mn-lt"/>
              </a:rPr>
              <a:t>busiest</a:t>
            </a:r>
            <a:r>
              <a:rPr lang="it-IT" sz="1800">
                <a:ea typeface="+mn-lt"/>
                <a:cs typeface="+mn-lt"/>
              </a:rPr>
              <a:t> day of the trip. In the </a:t>
            </a:r>
            <a:r>
              <a:rPr lang="it-IT" sz="1800" err="1">
                <a:ea typeface="+mn-lt"/>
                <a:cs typeface="+mn-lt"/>
              </a:rPr>
              <a:t>morning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took</a:t>
            </a:r>
            <a:r>
              <a:rPr lang="it-IT" sz="1800">
                <a:ea typeface="+mn-lt"/>
                <a:cs typeface="+mn-lt"/>
              </a:rPr>
              <a:t> a bus to </a:t>
            </a:r>
            <a:r>
              <a:rPr lang="it-IT" sz="1800" err="1">
                <a:ea typeface="+mn-lt"/>
                <a:cs typeface="+mn-lt"/>
              </a:rPr>
              <a:t>Füssen</a:t>
            </a:r>
            <a:r>
              <a:rPr lang="it-IT" sz="1800">
                <a:ea typeface="+mn-lt"/>
                <a:cs typeface="+mn-lt"/>
              </a:rPr>
              <a:t> and </a:t>
            </a:r>
            <a:r>
              <a:rPr lang="it-IT" sz="1800" err="1">
                <a:ea typeface="+mn-lt"/>
                <a:cs typeface="+mn-lt"/>
              </a:rPr>
              <a:t>Reutte</a:t>
            </a:r>
            <a:r>
              <a:rPr lang="it-IT" sz="1800">
                <a:ea typeface="+mn-lt"/>
                <a:cs typeface="+mn-lt"/>
              </a:rPr>
              <a:t>. After a long </a:t>
            </a:r>
            <a:r>
              <a:rPr lang="it-IT" sz="1800" err="1">
                <a:ea typeface="+mn-lt"/>
                <a:cs typeface="+mn-lt"/>
              </a:rPr>
              <a:t>walk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through</a:t>
            </a:r>
            <a:r>
              <a:rPr lang="it-IT" sz="1800">
                <a:ea typeface="+mn-lt"/>
                <a:cs typeface="+mn-lt"/>
              </a:rPr>
              <a:t> the </a:t>
            </a:r>
            <a:r>
              <a:rPr lang="it-IT" sz="1800" err="1">
                <a:ea typeface="+mn-lt"/>
                <a:cs typeface="+mn-lt"/>
              </a:rPr>
              <a:t>woods</a:t>
            </a:r>
            <a:r>
              <a:rPr lang="it-IT" sz="1800">
                <a:ea typeface="+mn-lt"/>
                <a:cs typeface="+mn-lt"/>
              </a:rPr>
              <a:t> in the </a:t>
            </a:r>
            <a:r>
              <a:rPr lang="it-IT" sz="1800" err="1">
                <a:ea typeface="+mn-lt"/>
                <a:cs typeface="+mn-lt"/>
              </a:rPr>
              <a:t>rain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reached</a:t>
            </a:r>
            <a:r>
              <a:rPr lang="it-IT" sz="1800">
                <a:ea typeface="+mn-lt"/>
                <a:cs typeface="+mn-lt"/>
              </a:rPr>
              <a:t> the bridge </a:t>
            </a:r>
            <a:r>
              <a:rPr lang="it-IT" sz="1800" err="1">
                <a:ea typeface="+mn-lt"/>
                <a:cs typeface="+mn-lt"/>
              </a:rPr>
              <a:t>offering</a:t>
            </a:r>
            <a:r>
              <a:rPr lang="it-IT" sz="1800">
                <a:ea typeface="+mn-lt"/>
                <a:cs typeface="+mn-lt"/>
              </a:rPr>
              <a:t> a </a:t>
            </a:r>
            <a:r>
              <a:rPr lang="it-IT" sz="1800" err="1">
                <a:ea typeface="+mn-lt"/>
                <a:cs typeface="+mn-lt"/>
              </a:rPr>
              <a:t>view</a:t>
            </a:r>
            <a:r>
              <a:rPr lang="it-IT" sz="1800">
                <a:ea typeface="+mn-lt"/>
                <a:cs typeface="+mn-lt"/>
              </a:rPr>
              <a:t> of Neuschwanstein Castle, </a:t>
            </a:r>
            <a:r>
              <a:rPr lang="it-IT" sz="1800" err="1">
                <a:ea typeface="+mn-lt"/>
                <a:cs typeface="+mn-lt"/>
              </a:rPr>
              <a:t>built</a:t>
            </a:r>
            <a:r>
              <a:rPr lang="it-IT" sz="1800">
                <a:ea typeface="+mn-lt"/>
                <a:cs typeface="+mn-lt"/>
              </a:rPr>
              <a:t> by Ludwig II of </a:t>
            </a:r>
            <a:r>
              <a:rPr lang="it-IT" sz="1800" err="1">
                <a:ea typeface="+mn-lt"/>
                <a:cs typeface="+mn-lt"/>
              </a:rPr>
              <a:t>Bavaria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who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constructed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many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castles</a:t>
            </a:r>
            <a:r>
              <a:rPr lang="it-IT" sz="1800">
                <a:ea typeface="+mn-lt"/>
                <a:cs typeface="+mn-lt"/>
              </a:rPr>
              <a:t> in the </a:t>
            </a:r>
            <a:r>
              <a:rPr lang="it-IT" sz="1800" err="1">
                <a:ea typeface="+mn-lt"/>
                <a:cs typeface="+mn-lt"/>
              </a:rPr>
              <a:t>region</a:t>
            </a:r>
            <a:r>
              <a:rPr lang="it-IT" sz="1800">
                <a:ea typeface="+mn-lt"/>
                <a:cs typeface="+mn-lt"/>
              </a:rPr>
              <a:t>.</a:t>
            </a:r>
            <a:br>
              <a:rPr lang="it-IT" sz="1800">
                <a:ea typeface="+mn-lt"/>
                <a:cs typeface="+mn-lt"/>
              </a:rPr>
            </a:br>
            <a:r>
              <a:rPr lang="it-IT" sz="1800">
                <a:ea typeface="+mn-lt"/>
                <a:cs typeface="+mn-lt"/>
              </a:rPr>
              <a:t> Next,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visited</a:t>
            </a:r>
            <a:r>
              <a:rPr lang="it-IT" sz="1800">
                <a:ea typeface="+mn-lt"/>
                <a:cs typeface="+mn-lt"/>
              </a:rPr>
              <a:t> the </a:t>
            </a:r>
            <a:r>
              <a:rPr lang="it-IT" sz="1800" err="1">
                <a:ea typeface="+mn-lt"/>
                <a:cs typeface="+mn-lt"/>
              </a:rPr>
              <a:t>suspension</a:t>
            </a:r>
            <a:r>
              <a:rPr lang="it-IT" sz="1800">
                <a:ea typeface="+mn-lt"/>
                <a:cs typeface="+mn-lt"/>
              </a:rPr>
              <a:t> bridge “Highline 179.” </a:t>
            </a:r>
            <a:r>
              <a:rPr lang="it-IT" sz="1800" err="1">
                <a:ea typeface="+mn-lt"/>
                <a:cs typeface="+mn-lt"/>
              </a:rPr>
              <a:t>It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was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incredibly</a:t>
            </a:r>
            <a:r>
              <a:rPr lang="it-IT" sz="1800">
                <a:ea typeface="+mn-lt"/>
                <a:cs typeface="+mn-lt"/>
              </a:rPr>
              <a:t> high, </a:t>
            </a:r>
            <a:r>
              <a:rPr lang="it-IT" sz="1800" err="1">
                <a:ea typeface="+mn-lt"/>
                <a:cs typeface="+mn-lt"/>
              </a:rPr>
              <a:t>but</a:t>
            </a:r>
            <a:r>
              <a:rPr lang="it-IT" sz="1800">
                <a:ea typeface="+mn-lt"/>
                <a:cs typeface="+mn-lt"/>
              </a:rPr>
              <a:t> the </a:t>
            </a:r>
            <a:r>
              <a:rPr lang="it-IT" sz="1800" err="1">
                <a:ea typeface="+mn-lt"/>
                <a:cs typeface="+mn-lt"/>
              </a:rPr>
              <a:t>breathtaking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view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especially</a:t>
            </a:r>
            <a:r>
              <a:rPr lang="it-IT" sz="1800">
                <a:ea typeface="+mn-lt"/>
                <a:cs typeface="+mn-lt"/>
              </a:rPr>
              <a:t> with the </a:t>
            </a:r>
            <a:r>
              <a:rPr lang="it-IT" sz="1800" err="1">
                <a:ea typeface="+mn-lt"/>
                <a:cs typeface="+mn-lt"/>
              </a:rPr>
              <a:t>sunlight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felt</a:t>
            </a:r>
            <a:r>
              <a:rPr lang="it-IT" sz="1800">
                <a:ea typeface="+mn-lt"/>
                <a:cs typeface="+mn-lt"/>
              </a:rPr>
              <a:t> like </a:t>
            </a:r>
            <a:r>
              <a:rPr lang="it-IT" sz="1800" err="1">
                <a:ea typeface="+mn-lt"/>
                <a:cs typeface="+mn-lt"/>
              </a:rPr>
              <a:t>something</a:t>
            </a:r>
            <a:r>
              <a:rPr lang="it-IT" sz="1800">
                <a:ea typeface="+mn-lt"/>
                <a:cs typeface="+mn-lt"/>
              </a:rPr>
              <a:t> out of </a:t>
            </a:r>
            <a:r>
              <a:rPr lang="it-IT" sz="1800" err="1">
                <a:ea typeface="+mn-lt"/>
                <a:cs typeface="+mn-lt"/>
              </a:rPr>
              <a:t>Dante’s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i="1">
                <a:ea typeface="+mn-lt"/>
                <a:cs typeface="+mn-lt"/>
              </a:rPr>
              <a:t>Paradise</a:t>
            </a:r>
            <a:r>
              <a:rPr lang="it-IT" sz="1800">
                <a:ea typeface="+mn-lt"/>
                <a:cs typeface="+mn-lt"/>
              </a:rPr>
              <a:t>.</a:t>
            </a:r>
            <a:br>
              <a:rPr lang="it-IT" sz="1800">
                <a:ea typeface="+mn-lt"/>
                <a:cs typeface="+mn-lt"/>
              </a:rPr>
            </a:b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Later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went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ice</a:t>
            </a:r>
            <a:r>
              <a:rPr lang="it-IT" sz="1800">
                <a:ea typeface="+mn-lt"/>
                <a:cs typeface="+mn-lt"/>
              </a:rPr>
              <a:t> skating. Some of </a:t>
            </a:r>
            <a:r>
              <a:rPr lang="it-IT" sz="1800" err="1">
                <a:ea typeface="+mn-lt"/>
                <a:cs typeface="+mn-lt"/>
              </a:rPr>
              <a:t>us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learned</a:t>
            </a:r>
            <a:r>
              <a:rPr lang="it-IT" sz="1800">
                <a:ea typeface="+mn-lt"/>
                <a:cs typeface="+mn-lt"/>
              </a:rPr>
              <a:t> and </a:t>
            </a:r>
            <a:r>
              <a:rPr lang="it-IT" sz="1800" err="1">
                <a:ea typeface="+mn-lt"/>
                <a:cs typeface="+mn-lt"/>
              </a:rPr>
              <a:t>had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fun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while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others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didn’t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enjoy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it</a:t>
            </a:r>
            <a:r>
              <a:rPr lang="it-IT" sz="1800">
                <a:ea typeface="+mn-lt"/>
                <a:cs typeface="+mn-lt"/>
              </a:rPr>
              <a:t> and </a:t>
            </a:r>
            <a:r>
              <a:rPr lang="it-IT" sz="1800" err="1">
                <a:ea typeface="+mn-lt"/>
                <a:cs typeface="+mn-lt"/>
              </a:rPr>
              <a:t>opted</a:t>
            </a:r>
            <a:r>
              <a:rPr lang="it-IT" sz="1800">
                <a:ea typeface="+mn-lt"/>
                <a:cs typeface="+mn-lt"/>
              </a:rPr>
              <a:t> to drink </a:t>
            </a:r>
            <a:r>
              <a:rPr lang="it-IT" sz="1800" i="1" err="1">
                <a:ea typeface="+mn-lt"/>
                <a:cs typeface="+mn-lt"/>
              </a:rPr>
              <a:t>Glühwein</a:t>
            </a:r>
            <a:r>
              <a:rPr lang="it-IT" sz="1800">
                <a:ea typeface="+mn-lt"/>
                <a:cs typeface="+mn-lt"/>
              </a:rPr>
              <a:t> (hot </a:t>
            </a:r>
            <a:r>
              <a:rPr lang="it-IT" sz="1800" err="1">
                <a:ea typeface="+mn-lt"/>
                <a:cs typeface="+mn-lt"/>
              </a:rPr>
              <a:t>wine</a:t>
            </a:r>
            <a:r>
              <a:rPr lang="it-IT" sz="1800">
                <a:ea typeface="+mn-lt"/>
                <a:cs typeface="+mn-lt"/>
              </a:rPr>
              <a:t>) </a:t>
            </a:r>
            <a:r>
              <a:rPr lang="it-IT" sz="1800" err="1">
                <a:ea typeface="+mn-lt"/>
                <a:cs typeface="+mn-lt"/>
              </a:rPr>
              <a:t>instead</a:t>
            </a:r>
            <a:r>
              <a:rPr lang="it-IT" sz="1800">
                <a:ea typeface="+mn-lt"/>
                <a:cs typeface="+mn-lt"/>
              </a:rPr>
              <a:t>.</a:t>
            </a:r>
            <a:endParaRPr lang="it-IT" sz="1800"/>
          </a:p>
          <a:p>
            <a:endParaRPr lang="it-IT" sz="1800"/>
          </a:p>
        </p:txBody>
      </p:sp>
      <p:pic>
        <p:nvPicPr>
          <p:cNvPr id="6" name="Immagine 5" descr="Immagine che contiene pista di pattinaggio, Pattinaggio su ghiaccio, notte, pattino da ghiacci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CB660435-AFFB-00BB-36A3-D9A8569A800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6869" r="-3" b="14356"/>
          <a:stretch/>
        </p:blipFill>
        <p:spPr>
          <a:xfrm>
            <a:off x="6863996" y="3154859"/>
            <a:ext cx="4030579" cy="3703141"/>
          </a:xfrm>
          <a:custGeom>
            <a:avLst/>
            <a:gdLst/>
            <a:ahLst/>
            <a:cxnLst/>
            <a:rect l="l" t="t" r="r" b="b"/>
            <a:pathLst>
              <a:path w="4030579" h="3703141">
                <a:moveTo>
                  <a:pt x="2015289" y="0"/>
                </a:moveTo>
                <a:cubicBezTo>
                  <a:pt x="3128303" y="0"/>
                  <a:pt x="4030579" y="902277"/>
                  <a:pt x="4030579" y="2015290"/>
                </a:cubicBezTo>
                <a:cubicBezTo>
                  <a:pt x="4030579" y="2710923"/>
                  <a:pt x="3678127" y="3324237"/>
                  <a:pt x="3142057" y="3686399"/>
                </a:cubicBezTo>
                <a:lnTo>
                  <a:pt x="3114499" y="3703141"/>
                </a:lnTo>
                <a:lnTo>
                  <a:pt x="916080" y="3703141"/>
                </a:lnTo>
                <a:lnTo>
                  <a:pt x="888522" y="3686399"/>
                </a:lnTo>
                <a:cubicBezTo>
                  <a:pt x="352452" y="3324237"/>
                  <a:pt x="0" y="2710923"/>
                  <a:pt x="0" y="2015290"/>
                </a:cubicBezTo>
                <a:cubicBezTo>
                  <a:pt x="0" y="902277"/>
                  <a:pt x="902277" y="0"/>
                  <a:pt x="2015289" y="0"/>
                </a:cubicBezTo>
                <a:close/>
              </a:path>
            </a:pathLst>
          </a:custGeom>
        </p:spPr>
      </p:pic>
      <p:pic>
        <p:nvPicPr>
          <p:cNvPr id="4" name="Immagine 3" descr="Immagine che contiene aria aperta, nuvola, cielo, alber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B08892B4-0782-2657-842E-CF9F7BBF3F6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2245" b="-4"/>
          <a:stretch/>
        </p:blipFill>
        <p:spPr>
          <a:xfrm>
            <a:off x="63058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372568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C949B005-4177-F006-6076-B659D1AD42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45810"/>
            <a:ext cx="5120561" cy="1325563"/>
          </a:xfrm>
        </p:spPr>
        <p:txBody>
          <a:bodyPr>
            <a:normAutofit/>
          </a:bodyPr>
          <a:lstStyle/>
          <a:p>
            <a:r>
              <a:rPr lang="it-IT" b="1">
                <a:ea typeface="+mj-lt"/>
                <a:cs typeface="+mj-lt"/>
              </a:rPr>
              <a:t>Day 4 – 4th </a:t>
            </a:r>
            <a:r>
              <a:rPr lang="it-IT" b="1" err="1">
                <a:ea typeface="+mj-lt"/>
                <a:cs typeface="+mj-lt"/>
              </a:rPr>
              <a:t>December</a:t>
            </a:r>
            <a:endParaRPr lang="it-IT" err="1"/>
          </a:p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E8B80CB0-863A-F1DD-8316-DCD9EF2EE9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5092194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it-IT" sz="1800">
                <a:ea typeface="+mn-lt"/>
                <a:cs typeface="+mn-lt"/>
              </a:rPr>
              <a:t>In the </a:t>
            </a:r>
            <a:r>
              <a:rPr lang="it-IT" sz="1800" err="1">
                <a:ea typeface="+mn-lt"/>
                <a:cs typeface="+mn-lt"/>
              </a:rPr>
              <a:t>morning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attended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two</a:t>
            </a:r>
            <a:r>
              <a:rPr lang="it-IT" sz="1800">
                <a:ea typeface="+mn-lt"/>
                <a:cs typeface="+mn-lt"/>
              </a:rPr>
              <a:t> hours of </a:t>
            </a:r>
            <a:r>
              <a:rPr lang="it-IT" sz="1800" err="1">
                <a:ea typeface="+mn-lt"/>
                <a:cs typeface="+mn-lt"/>
              </a:rPr>
              <a:t>lessons</a:t>
            </a:r>
            <a:r>
              <a:rPr lang="it-IT" sz="1800">
                <a:ea typeface="+mn-lt"/>
                <a:cs typeface="+mn-lt"/>
              </a:rPr>
              <a:t>—</a:t>
            </a:r>
            <a:r>
              <a:rPr lang="it-IT" sz="1800" err="1">
                <a:ea typeface="+mn-lt"/>
                <a:cs typeface="+mn-lt"/>
              </a:rPr>
              <a:t>Chemistry</a:t>
            </a:r>
            <a:r>
              <a:rPr lang="it-IT" sz="1800">
                <a:ea typeface="+mn-lt"/>
                <a:cs typeface="+mn-lt"/>
              </a:rPr>
              <a:t> and English. One </a:t>
            </a:r>
            <a:r>
              <a:rPr lang="it-IT" sz="1800" err="1">
                <a:ea typeface="+mn-lt"/>
                <a:cs typeface="+mn-lt"/>
              </a:rPr>
              <a:t>thing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that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impressed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us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was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that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each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subject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had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its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own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dedicated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laboratory</a:t>
            </a:r>
            <a:r>
              <a:rPr lang="it-IT" sz="1800">
                <a:ea typeface="+mn-lt"/>
                <a:cs typeface="+mn-lt"/>
              </a:rPr>
              <a:t>, and </a:t>
            </a:r>
            <a:r>
              <a:rPr lang="it-IT" sz="1800" err="1">
                <a:ea typeface="+mn-lt"/>
                <a:cs typeface="+mn-lt"/>
              </a:rPr>
              <a:t>lessons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were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held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there</a:t>
            </a:r>
            <a:r>
              <a:rPr lang="it-IT" sz="1800">
                <a:ea typeface="+mn-lt"/>
                <a:cs typeface="+mn-lt"/>
              </a:rPr>
              <a:t>. </a:t>
            </a:r>
            <a:r>
              <a:rPr lang="it-IT" sz="1800" err="1">
                <a:ea typeface="+mn-lt"/>
                <a:cs typeface="+mn-lt"/>
              </a:rPr>
              <a:t>During</a:t>
            </a:r>
            <a:r>
              <a:rPr lang="it-IT" sz="1800">
                <a:ea typeface="+mn-lt"/>
                <a:cs typeface="+mn-lt"/>
              </a:rPr>
              <a:t> the break, </a:t>
            </a:r>
            <a:r>
              <a:rPr lang="it-IT" sz="1800" err="1">
                <a:ea typeface="+mn-lt"/>
                <a:cs typeface="+mn-lt"/>
              </a:rPr>
              <a:t>it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snowed</a:t>
            </a:r>
            <a:r>
              <a:rPr lang="it-IT" sz="1800">
                <a:ea typeface="+mn-lt"/>
                <a:cs typeface="+mn-lt"/>
              </a:rPr>
              <a:t>, so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built</a:t>
            </a:r>
            <a:r>
              <a:rPr lang="it-IT" sz="1800">
                <a:ea typeface="+mn-lt"/>
                <a:cs typeface="+mn-lt"/>
              </a:rPr>
              <a:t> a small </a:t>
            </a:r>
            <a:r>
              <a:rPr lang="it-IT" sz="1800" err="1">
                <a:ea typeface="+mn-lt"/>
                <a:cs typeface="+mn-lt"/>
              </a:rPr>
              <a:t>snowman</a:t>
            </a:r>
            <a:r>
              <a:rPr lang="it-IT" sz="1800">
                <a:ea typeface="+mn-lt"/>
                <a:cs typeface="+mn-lt"/>
              </a:rPr>
              <a:t> and </a:t>
            </a:r>
            <a:r>
              <a:rPr lang="it-IT" sz="1800" err="1">
                <a:ea typeface="+mn-lt"/>
                <a:cs typeface="+mn-lt"/>
              </a:rPr>
              <a:t>had</a:t>
            </a:r>
            <a:r>
              <a:rPr lang="it-IT" sz="1800">
                <a:ea typeface="+mn-lt"/>
                <a:cs typeface="+mn-lt"/>
              </a:rPr>
              <a:t> a </a:t>
            </a:r>
            <a:r>
              <a:rPr lang="it-IT" sz="1800" err="1">
                <a:ea typeface="+mn-lt"/>
                <a:cs typeface="+mn-lt"/>
              </a:rPr>
              <a:t>snowball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fight</a:t>
            </a:r>
            <a:r>
              <a:rPr lang="it-IT" sz="1800">
                <a:ea typeface="+mn-lt"/>
                <a:cs typeface="+mn-lt"/>
              </a:rPr>
              <a:t>.</a:t>
            </a:r>
            <a:br>
              <a:rPr lang="it-IT" sz="1800">
                <a:ea typeface="+mn-lt"/>
                <a:cs typeface="+mn-lt"/>
              </a:rPr>
            </a:br>
            <a:r>
              <a:rPr lang="it-IT" sz="1800">
                <a:ea typeface="+mn-lt"/>
                <a:cs typeface="+mn-lt"/>
              </a:rPr>
              <a:t> In the </a:t>
            </a:r>
            <a:r>
              <a:rPr lang="it-IT" sz="1800" err="1">
                <a:ea typeface="+mn-lt"/>
                <a:cs typeface="+mn-lt"/>
              </a:rPr>
              <a:t>afternoon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went</a:t>
            </a:r>
            <a:r>
              <a:rPr lang="it-IT" sz="1800">
                <a:ea typeface="+mn-lt"/>
                <a:cs typeface="+mn-lt"/>
              </a:rPr>
              <a:t> to a </a:t>
            </a:r>
            <a:r>
              <a:rPr lang="it-IT" sz="1800" err="1">
                <a:ea typeface="+mn-lt"/>
                <a:cs typeface="+mn-lt"/>
              </a:rPr>
              <a:t>swimming</a:t>
            </a:r>
            <a:r>
              <a:rPr lang="it-IT" sz="1800">
                <a:ea typeface="+mn-lt"/>
                <a:cs typeface="+mn-lt"/>
              </a:rPr>
              <a:t> pool, </a:t>
            </a:r>
            <a:r>
              <a:rPr lang="it-IT" sz="1800" err="1">
                <a:ea typeface="+mn-lt"/>
                <a:cs typeface="+mn-lt"/>
              </a:rPr>
              <a:t>which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was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both</a:t>
            </a:r>
            <a:r>
              <a:rPr lang="it-IT" sz="1800">
                <a:ea typeface="+mn-lt"/>
                <a:cs typeface="+mn-lt"/>
              </a:rPr>
              <a:t> beautiful and </a:t>
            </a:r>
            <a:r>
              <a:rPr lang="it-IT" sz="1800" err="1">
                <a:ea typeface="+mn-lt"/>
                <a:cs typeface="+mn-lt"/>
              </a:rPr>
              <a:t>relaxing</a:t>
            </a:r>
            <a:r>
              <a:rPr lang="it-IT" sz="1800">
                <a:ea typeface="+mn-lt"/>
                <a:cs typeface="+mn-lt"/>
              </a:rPr>
              <a:t>. </a:t>
            </a:r>
            <a:r>
              <a:rPr lang="it-IT" sz="1800" err="1">
                <a:ea typeface="+mn-lt"/>
                <a:cs typeface="+mn-lt"/>
              </a:rPr>
              <a:t>It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was</a:t>
            </a:r>
            <a:r>
              <a:rPr lang="it-IT" sz="1800">
                <a:ea typeface="+mn-lt"/>
                <a:cs typeface="+mn-lt"/>
              </a:rPr>
              <a:t> large, with </a:t>
            </a:r>
            <a:r>
              <a:rPr lang="it-IT" sz="1800" err="1">
                <a:ea typeface="+mn-lt"/>
                <a:cs typeface="+mn-lt"/>
              </a:rPr>
              <a:t>additional</a:t>
            </a:r>
            <a:r>
              <a:rPr lang="it-IT" sz="1800">
                <a:ea typeface="+mn-lt"/>
                <a:cs typeface="+mn-lt"/>
              </a:rPr>
              <a:t> outdoor pools </a:t>
            </a:r>
            <a:r>
              <a:rPr lang="it-IT" sz="1800" err="1">
                <a:ea typeface="+mn-lt"/>
                <a:cs typeface="+mn-lt"/>
              </a:rPr>
              <a:t>filled</a:t>
            </a:r>
            <a:r>
              <a:rPr lang="it-IT" sz="1800">
                <a:ea typeface="+mn-lt"/>
                <a:cs typeface="+mn-lt"/>
              </a:rPr>
              <a:t> with hot water </a:t>
            </a:r>
            <a:r>
              <a:rPr lang="it-IT" sz="1800" err="1">
                <a:ea typeface="+mn-lt"/>
                <a:cs typeface="+mn-lt"/>
              </a:rPr>
              <a:t>surrounded</a:t>
            </a:r>
            <a:r>
              <a:rPr lang="it-IT" sz="1800">
                <a:ea typeface="+mn-lt"/>
                <a:cs typeface="+mn-lt"/>
              </a:rPr>
              <a:t> by </a:t>
            </a:r>
            <a:r>
              <a:rPr lang="it-IT" sz="1800" err="1">
                <a:ea typeface="+mn-lt"/>
                <a:cs typeface="+mn-lt"/>
              </a:rPr>
              <a:t>snow</a:t>
            </a:r>
            <a:r>
              <a:rPr lang="it-IT" sz="1800">
                <a:ea typeface="+mn-lt"/>
                <a:cs typeface="+mn-lt"/>
              </a:rPr>
              <a:t>—a </a:t>
            </a:r>
            <a:r>
              <a:rPr lang="it-IT" sz="1800" err="1">
                <a:ea typeface="+mn-lt"/>
                <a:cs typeface="+mn-lt"/>
              </a:rPr>
              <a:t>stunning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sight</a:t>
            </a:r>
            <a:r>
              <a:rPr lang="it-IT" sz="1800">
                <a:ea typeface="+mn-lt"/>
                <a:cs typeface="+mn-lt"/>
              </a:rPr>
              <a:t>.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also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experienced</a:t>
            </a:r>
            <a:r>
              <a:rPr lang="it-IT" sz="1800">
                <a:ea typeface="+mn-lt"/>
                <a:cs typeface="+mn-lt"/>
              </a:rPr>
              <a:t> some adrenaline by jumping from a </a:t>
            </a:r>
            <a:r>
              <a:rPr lang="it-IT" sz="1800" err="1">
                <a:ea typeface="+mn-lt"/>
                <a:cs typeface="+mn-lt"/>
              </a:rPr>
              <a:t>five-meter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platform</a:t>
            </a:r>
            <a:r>
              <a:rPr lang="it-IT" sz="1800">
                <a:ea typeface="+mn-lt"/>
                <a:cs typeface="+mn-lt"/>
              </a:rPr>
              <a:t>.</a:t>
            </a:r>
            <a:br>
              <a:rPr lang="it-IT" sz="1800">
                <a:ea typeface="+mn-lt"/>
                <a:cs typeface="+mn-lt"/>
              </a:rPr>
            </a:br>
            <a:r>
              <a:rPr lang="it-IT" sz="1800">
                <a:ea typeface="+mn-lt"/>
                <a:cs typeface="+mn-lt"/>
              </a:rPr>
              <a:t> In the </a:t>
            </a:r>
            <a:r>
              <a:rPr lang="it-IT" sz="1800" err="1">
                <a:ea typeface="+mn-lt"/>
                <a:cs typeface="+mn-lt"/>
              </a:rPr>
              <a:t>evening</a:t>
            </a:r>
            <a:r>
              <a:rPr lang="it-IT" sz="1800">
                <a:ea typeface="+mn-lt"/>
                <a:cs typeface="+mn-lt"/>
              </a:rPr>
              <a:t>, </a:t>
            </a:r>
            <a:r>
              <a:rPr lang="it-IT" sz="1800" err="1">
                <a:ea typeface="+mn-lt"/>
                <a:cs typeface="+mn-lt"/>
              </a:rPr>
              <a:t>we</a:t>
            </a:r>
            <a:r>
              <a:rPr lang="it-IT" sz="1800">
                <a:ea typeface="+mn-lt"/>
                <a:cs typeface="+mn-lt"/>
              </a:rPr>
              <a:t> </a:t>
            </a:r>
            <a:r>
              <a:rPr lang="it-IT" sz="1800" err="1">
                <a:ea typeface="+mn-lt"/>
                <a:cs typeface="+mn-lt"/>
              </a:rPr>
              <a:t>went</a:t>
            </a:r>
            <a:r>
              <a:rPr lang="it-IT" sz="1800">
                <a:ea typeface="+mn-lt"/>
                <a:cs typeface="+mn-lt"/>
              </a:rPr>
              <a:t> to a German </a:t>
            </a:r>
            <a:r>
              <a:rPr lang="it-IT" sz="1800" err="1">
                <a:ea typeface="+mn-lt"/>
                <a:cs typeface="+mn-lt"/>
              </a:rPr>
              <a:t>boy’s</a:t>
            </a:r>
            <a:r>
              <a:rPr lang="it-IT" sz="1800">
                <a:ea typeface="+mn-lt"/>
                <a:cs typeface="+mn-lt"/>
              </a:rPr>
              <a:t> house and made pizza </a:t>
            </a:r>
            <a:r>
              <a:rPr lang="it-IT" sz="1800" err="1">
                <a:ea typeface="+mn-lt"/>
                <a:cs typeface="+mn-lt"/>
              </a:rPr>
              <a:t>together</a:t>
            </a:r>
            <a:r>
              <a:rPr lang="it-IT" sz="1800">
                <a:ea typeface="+mn-lt"/>
                <a:cs typeface="+mn-lt"/>
              </a:rPr>
              <a:t>.</a:t>
            </a:r>
            <a:endParaRPr lang="it-IT" sz="1800"/>
          </a:p>
          <a:p>
            <a:endParaRPr lang="it-IT" sz="1800"/>
          </a:p>
        </p:txBody>
      </p:sp>
      <p:pic>
        <p:nvPicPr>
          <p:cNvPr id="6" name="Immagine 5" descr="Immagine che contiene persona, vestiti, cibo, intern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2AF5FFD6-CEBD-72C2-75E2-30BFF785E1B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27700" r="-3" b="103"/>
          <a:stretch/>
        </p:blipFill>
        <p:spPr>
          <a:xfrm>
            <a:off x="7901259" y="2727729"/>
            <a:ext cx="4290741" cy="4130271"/>
          </a:xfrm>
          <a:custGeom>
            <a:avLst/>
            <a:gdLst/>
            <a:ahLst/>
            <a:cxnLst/>
            <a:rect l="l" t="t" r="r" b="b"/>
            <a:pathLst>
              <a:path w="4290741" h="4130271">
                <a:moveTo>
                  <a:pt x="2503809" y="0"/>
                </a:moveTo>
                <a:cubicBezTo>
                  <a:pt x="3157405" y="0"/>
                  <a:pt x="3752509" y="250434"/>
                  <a:pt x="4198398" y="660580"/>
                </a:cubicBezTo>
                <a:lnTo>
                  <a:pt x="4290741" y="751286"/>
                </a:lnTo>
                <a:lnTo>
                  <a:pt x="4290741" y="4130271"/>
                </a:lnTo>
                <a:lnTo>
                  <a:pt x="604508" y="4130271"/>
                </a:lnTo>
                <a:lnTo>
                  <a:pt x="461940" y="3953232"/>
                </a:lnTo>
                <a:cubicBezTo>
                  <a:pt x="171051" y="3544183"/>
                  <a:pt x="0" y="3043971"/>
                  <a:pt x="0" y="2503809"/>
                </a:cubicBezTo>
                <a:cubicBezTo>
                  <a:pt x="0" y="1120992"/>
                  <a:pt x="1120992" y="0"/>
                  <a:pt x="2503809" y="0"/>
                </a:cubicBezTo>
                <a:close/>
              </a:path>
            </a:pathLst>
          </a:custGeom>
        </p:spPr>
      </p:pic>
      <p:pic>
        <p:nvPicPr>
          <p:cNvPr id="5" name="Immagine 4" descr="Immagine che contiene neve, pupazzo di neve, terreno, invern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BFB277C4-1BCE-5280-EC07-B36D3106AFD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b="35898"/>
          <a:stretch/>
        </p:blipFill>
        <p:spPr>
          <a:xfrm>
            <a:off x="6261607" y="1"/>
            <a:ext cx="3519312" cy="3007909"/>
          </a:xfrm>
          <a:custGeom>
            <a:avLst/>
            <a:gdLst/>
            <a:ahLst/>
            <a:cxnLst/>
            <a:rect l="l" t="t" r="r" b="b"/>
            <a:pathLst>
              <a:path w="3519312" h="3007909">
                <a:moveTo>
                  <a:pt x="519780" y="0"/>
                </a:moveTo>
                <a:lnTo>
                  <a:pt x="2999532" y="0"/>
                </a:lnTo>
                <a:lnTo>
                  <a:pt x="3003921" y="3989"/>
                </a:lnTo>
                <a:cubicBezTo>
                  <a:pt x="3322356" y="322424"/>
                  <a:pt x="3519312" y="762338"/>
                  <a:pt x="3519312" y="1248253"/>
                </a:cubicBezTo>
                <a:cubicBezTo>
                  <a:pt x="3519312" y="2220084"/>
                  <a:pt x="2731487" y="3007909"/>
                  <a:pt x="1759656" y="3007909"/>
                </a:cubicBezTo>
                <a:cubicBezTo>
                  <a:pt x="787826" y="3007909"/>
                  <a:pt x="0" y="2220084"/>
                  <a:pt x="0" y="1248253"/>
                </a:cubicBezTo>
                <a:cubicBezTo>
                  <a:pt x="0" y="762338"/>
                  <a:pt x="196957" y="322424"/>
                  <a:pt x="515392" y="3989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0948397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magine 5" descr="Immagine che contiene bestiame, edificio, mammifero, intern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EA9607EC-779B-D4E4-C06F-A1D79FE167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3420" r="2715"/>
          <a:stretch/>
        </p:blipFill>
        <p:spPr>
          <a:xfrm>
            <a:off x="7364078" y="-18"/>
            <a:ext cx="4827922" cy="6857999"/>
          </a:xfrm>
          <a:custGeom>
            <a:avLst/>
            <a:gdLst/>
            <a:ahLst/>
            <a:cxnLst/>
            <a:rect l="l" t="t" r="r" b="b"/>
            <a:pathLst>
              <a:path w="4827922" h="6858000">
                <a:moveTo>
                  <a:pt x="4441" y="0"/>
                </a:moveTo>
                <a:lnTo>
                  <a:pt x="4827922" y="0"/>
                </a:lnTo>
                <a:lnTo>
                  <a:pt x="4827922" y="6858000"/>
                </a:lnTo>
                <a:lnTo>
                  <a:pt x="0" y="6858000"/>
                </a:lnTo>
                <a:lnTo>
                  <a:pt x="106674" y="6638378"/>
                </a:lnTo>
                <a:cubicBezTo>
                  <a:pt x="530028" y="5720938"/>
                  <a:pt x="777229" y="4614948"/>
                  <a:pt x="777229" y="3424428"/>
                </a:cubicBezTo>
                <a:cubicBezTo>
                  <a:pt x="777229" y="2233909"/>
                  <a:pt x="530028" y="1127919"/>
                  <a:pt x="106674" y="210478"/>
                </a:cubicBezTo>
                <a:close/>
              </a:path>
            </a:pathLst>
          </a:custGeom>
        </p:spPr>
      </p:pic>
      <p:pic>
        <p:nvPicPr>
          <p:cNvPr id="4" name="Immagine 3" descr="Immagine che contiene aria aperta, cielo, acqua, nuvola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C1D8F75B-E348-FF34-CFC5-80A3BC88F6C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7507" r="31621" b="1"/>
          <a:stretch/>
        </p:blipFill>
        <p:spPr>
          <a:xfrm>
            <a:off x="3119360" y="18"/>
            <a:ext cx="4966290" cy="6857999"/>
          </a:xfrm>
          <a:custGeom>
            <a:avLst/>
            <a:gdLst/>
            <a:ahLst/>
            <a:cxnLst/>
            <a:rect l="l" t="t" r="r" b="b"/>
            <a:pathLst>
              <a:path w="4966290" h="6857999">
                <a:moveTo>
                  <a:pt x="0" y="0"/>
                </a:moveTo>
                <a:lnTo>
                  <a:pt x="4188230" y="0"/>
                </a:lnTo>
                <a:lnTo>
                  <a:pt x="4295735" y="210478"/>
                </a:lnTo>
                <a:cubicBezTo>
                  <a:pt x="4719089" y="1127919"/>
                  <a:pt x="4966290" y="2233909"/>
                  <a:pt x="4966290" y="3424428"/>
                </a:cubicBezTo>
                <a:cubicBezTo>
                  <a:pt x="4966290" y="4614948"/>
                  <a:pt x="4719089" y="5720938"/>
                  <a:pt x="4295735" y="6638378"/>
                </a:cubicBezTo>
                <a:lnTo>
                  <a:pt x="4183560" y="6857999"/>
                </a:lnTo>
                <a:lnTo>
                  <a:pt x="53039" y="6857999"/>
                </a:lnTo>
                <a:lnTo>
                  <a:pt x="132047" y="6695338"/>
                </a:lnTo>
                <a:cubicBezTo>
                  <a:pt x="555401" y="5777898"/>
                  <a:pt x="802602" y="4671908"/>
                  <a:pt x="802602" y="3481388"/>
                </a:cubicBezTo>
                <a:cubicBezTo>
                  <a:pt x="802602" y="2191659"/>
                  <a:pt x="512484" y="1001134"/>
                  <a:pt x="22579" y="42066"/>
                </a:cubicBez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xmlns="" id="{925B24C1-64E3-1C47-539D-C9152ACDC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8056" y="681038"/>
            <a:ext cx="2804504" cy="1325563"/>
          </a:xfrm>
        </p:spPr>
        <p:txBody>
          <a:bodyPr anchor="ctr">
            <a:normAutofit/>
          </a:bodyPr>
          <a:lstStyle/>
          <a:p>
            <a:r>
              <a:rPr lang="it-IT" sz="2800" b="1">
                <a:ea typeface="+mj-lt"/>
                <a:cs typeface="+mj-lt"/>
              </a:rPr>
              <a:t>Day 5 – 5th December</a:t>
            </a:r>
            <a:endParaRPr lang="it-IT" sz="2800">
              <a:ea typeface="+mj-lt"/>
              <a:cs typeface="+mj-lt"/>
            </a:endParaRPr>
          </a:p>
          <a:p>
            <a:endParaRPr lang="it-IT" sz="280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8FABAFA7-3730-C395-8097-C4283835CE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056" y="2258171"/>
            <a:ext cx="2804504" cy="391879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>
              <a:buNone/>
            </a:pPr>
            <a:r>
              <a:rPr lang="it-IT" sz="1400">
                <a:ea typeface="+mn-lt"/>
                <a:cs typeface="+mn-lt"/>
              </a:rPr>
              <a:t>On </a:t>
            </a:r>
            <a:r>
              <a:rPr lang="it-IT" sz="1400" err="1">
                <a:ea typeface="+mn-lt"/>
                <a:cs typeface="+mn-lt"/>
              </a:rPr>
              <a:t>Thursday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morning</a:t>
            </a:r>
            <a:r>
              <a:rPr lang="it-IT" sz="1400">
                <a:ea typeface="+mn-lt"/>
                <a:cs typeface="+mn-lt"/>
              </a:rPr>
              <a:t>, </a:t>
            </a:r>
            <a:r>
              <a:rPr lang="it-IT" sz="1400" err="1">
                <a:ea typeface="+mn-lt"/>
                <a:cs typeface="+mn-lt"/>
              </a:rPr>
              <a:t>we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went</a:t>
            </a:r>
            <a:r>
              <a:rPr lang="it-IT" sz="1400">
                <a:ea typeface="+mn-lt"/>
                <a:cs typeface="+mn-lt"/>
              </a:rPr>
              <a:t> to school and </a:t>
            </a:r>
            <a:r>
              <a:rPr lang="it-IT" sz="1400" err="1">
                <a:ea typeface="+mn-lt"/>
                <a:cs typeface="+mn-lt"/>
              </a:rPr>
              <a:t>then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visited</a:t>
            </a:r>
            <a:r>
              <a:rPr lang="it-IT" sz="1400">
                <a:ea typeface="+mn-lt"/>
                <a:cs typeface="+mn-lt"/>
              </a:rPr>
              <a:t> Lake Constance. </a:t>
            </a:r>
            <a:r>
              <a:rPr lang="it-IT" sz="1400" err="1">
                <a:ea typeface="+mn-lt"/>
                <a:cs typeface="+mn-lt"/>
              </a:rPr>
              <a:t>There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were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many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stalls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where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we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bought</a:t>
            </a:r>
            <a:r>
              <a:rPr lang="it-IT" sz="1400">
                <a:ea typeface="+mn-lt"/>
                <a:cs typeface="+mn-lt"/>
              </a:rPr>
              <a:t> souvenirs. In the </a:t>
            </a:r>
            <a:r>
              <a:rPr lang="it-IT" sz="1400" err="1">
                <a:ea typeface="+mn-lt"/>
                <a:cs typeface="+mn-lt"/>
              </a:rPr>
              <a:t>evening</a:t>
            </a:r>
            <a:r>
              <a:rPr lang="it-IT" sz="1400">
                <a:ea typeface="+mn-lt"/>
                <a:cs typeface="+mn-lt"/>
              </a:rPr>
              <a:t>, </a:t>
            </a:r>
            <a:r>
              <a:rPr lang="it-IT" sz="1400" err="1">
                <a:ea typeface="+mn-lt"/>
                <a:cs typeface="+mn-lt"/>
              </a:rPr>
              <a:t>we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went</a:t>
            </a:r>
            <a:r>
              <a:rPr lang="it-IT" sz="1400">
                <a:ea typeface="+mn-lt"/>
                <a:cs typeface="+mn-lt"/>
              </a:rPr>
              <a:t> to the </a:t>
            </a:r>
            <a:r>
              <a:rPr lang="it-IT" sz="1400" err="1">
                <a:ea typeface="+mn-lt"/>
                <a:cs typeface="+mn-lt"/>
              </a:rPr>
              <a:t>Isny</a:t>
            </a:r>
            <a:r>
              <a:rPr lang="it-IT" sz="1400">
                <a:ea typeface="+mn-lt"/>
                <a:cs typeface="+mn-lt"/>
              </a:rPr>
              <a:t> Christmas market. At the </a:t>
            </a:r>
            <a:r>
              <a:rPr lang="it-IT" sz="1400" err="1">
                <a:ea typeface="+mn-lt"/>
                <a:cs typeface="+mn-lt"/>
              </a:rPr>
              <a:t>entrance</a:t>
            </a:r>
            <a:r>
              <a:rPr lang="it-IT" sz="1400">
                <a:ea typeface="+mn-lt"/>
                <a:cs typeface="+mn-lt"/>
              </a:rPr>
              <a:t>, </a:t>
            </a:r>
            <a:r>
              <a:rPr lang="it-IT" sz="1400" err="1">
                <a:ea typeface="+mn-lt"/>
                <a:cs typeface="+mn-lt"/>
              </a:rPr>
              <a:t>we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saw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llamas</a:t>
            </a:r>
            <a:r>
              <a:rPr lang="it-IT" sz="1400">
                <a:ea typeface="+mn-lt"/>
                <a:cs typeface="+mn-lt"/>
              </a:rPr>
              <a:t>, and </a:t>
            </a:r>
            <a:r>
              <a:rPr lang="it-IT" sz="1400" err="1">
                <a:ea typeface="+mn-lt"/>
                <a:cs typeface="+mn-lt"/>
              </a:rPr>
              <a:t>we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waited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until</a:t>
            </a:r>
            <a:r>
              <a:rPr lang="it-IT" sz="1400">
                <a:ea typeface="+mn-lt"/>
                <a:cs typeface="+mn-lt"/>
              </a:rPr>
              <a:t> 6:30 PM for a special German </a:t>
            </a:r>
            <a:r>
              <a:rPr lang="it-IT" sz="1400" err="1">
                <a:ea typeface="+mn-lt"/>
                <a:cs typeface="+mn-lt"/>
              </a:rPr>
              <a:t>tradition</a:t>
            </a:r>
            <a:r>
              <a:rPr lang="it-IT" sz="1400">
                <a:ea typeface="+mn-lt"/>
                <a:cs typeface="+mn-lt"/>
              </a:rPr>
              <a:t>: an </a:t>
            </a:r>
            <a:r>
              <a:rPr lang="it-IT" sz="1400" err="1">
                <a:ea typeface="+mn-lt"/>
                <a:cs typeface="+mn-lt"/>
              </a:rPr>
              <a:t>angel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descends</a:t>
            </a:r>
            <a:r>
              <a:rPr lang="it-IT" sz="1400">
                <a:ea typeface="+mn-lt"/>
                <a:cs typeface="+mn-lt"/>
              </a:rPr>
              <a:t> from a window </a:t>
            </a:r>
            <a:r>
              <a:rPr lang="it-IT" sz="1400" err="1">
                <a:ea typeface="+mn-lt"/>
                <a:cs typeface="+mn-lt"/>
              </a:rPr>
              <a:t>using</a:t>
            </a:r>
            <a:r>
              <a:rPr lang="it-IT" sz="1400">
                <a:ea typeface="+mn-lt"/>
                <a:cs typeface="+mn-lt"/>
              </a:rPr>
              <a:t> a </a:t>
            </a:r>
            <a:r>
              <a:rPr lang="it-IT" sz="1400" err="1">
                <a:ea typeface="+mn-lt"/>
                <a:cs typeface="+mn-lt"/>
              </a:rPr>
              <a:t>pulley</a:t>
            </a:r>
            <a:r>
              <a:rPr lang="it-IT" sz="1400">
                <a:ea typeface="+mn-lt"/>
                <a:cs typeface="+mn-lt"/>
              </a:rPr>
              <a:t> and </a:t>
            </a:r>
            <a:r>
              <a:rPr lang="it-IT" sz="1400" err="1">
                <a:ea typeface="+mn-lt"/>
                <a:cs typeface="+mn-lt"/>
              </a:rPr>
              <a:t>reaches</a:t>
            </a:r>
            <a:r>
              <a:rPr lang="it-IT" sz="1400">
                <a:ea typeface="+mn-lt"/>
                <a:cs typeface="+mn-lt"/>
              </a:rPr>
              <a:t> the ground.</a:t>
            </a:r>
            <a:br>
              <a:rPr lang="it-IT" sz="1400">
                <a:ea typeface="+mn-lt"/>
                <a:cs typeface="+mn-lt"/>
              </a:rPr>
            </a:b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We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had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dinner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err="1">
                <a:ea typeface="+mn-lt"/>
                <a:cs typeface="+mn-lt"/>
              </a:rPr>
              <a:t>at</a:t>
            </a:r>
            <a:r>
              <a:rPr lang="it-IT" sz="1400">
                <a:ea typeface="+mn-lt"/>
                <a:cs typeface="+mn-lt"/>
              </a:rPr>
              <a:t> the market with </a:t>
            </a:r>
            <a:r>
              <a:rPr lang="it-IT" sz="1400" err="1">
                <a:ea typeface="+mn-lt"/>
                <a:cs typeface="+mn-lt"/>
              </a:rPr>
              <a:t>typical</a:t>
            </a:r>
            <a:r>
              <a:rPr lang="it-IT" sz="1400">
                <a:ea typeface="+mn-lt"/>
                <a:cs typeface="+mn-lt"/>
              </a:rPr>
              <a:t> food and </a:t>
            </a:r>
            <a:r>
              <a:rPr lang="it-IT" sz="1400" err="1">
                <a:ea typeface="+mn-lt"/>
                <a:cs typeface="+mn-lt"/>
              </a:rPr>
              <a:t>drank</a:t>
            </a:r>
            <a:r>
              <a:rPr lang="it-IT" sz="1400">
                <a:ea typeface="+mn-lt"/>
                <a:cs typeface="+mn-lt"/>
              </a:rPr>
              <a:t> </a:t>
            </a:r>
            <a:r>
              <a:rPr lang="it-IT" sz="1400" i="1" err="1">
                <a:ea typeface="+mn-lt"/>
                <a:cs typeface="+mn-lt"/>
              </a:rPr>
              <a:t>Kinderpunsch</a:t>
            </a:r>
            <a:r>
              <a:rPr lang="it-IT" sz="1400">
                <a:ea typeface="+mn-lt"/>
                <a:cs typeface="+mn-lt"/>
              </a:rPr>
              <a:t>, a </a:t>
            </a:r>
            <a:r>
              <a:rPr lang="it-IT" sz="1400" err="1">
                <a:ea typeface="+mn-lt"/>
                <a:cs typeface="+mn-lt"/>
              </a:rPr>
              <a:t>sweet</a:t>
            </a:r>
            <a:r>
              <a:rPr lang="it-IT" sz="1400">
                <a:ea typeface="+mn-lt"/>
                <a:cs typeface="+mn-lt"/>
              </a:rPr>
              <a:t>, non-</a:t>
            </a:r>
            <a:r>
              <a:rPr lang="it-IT" sz="1400" err="1">
                <a:ea typeface="+mn-lt"/>
                <a:cs typeface="+mn-lt"/>
              </a:rPr>
              <a:t>alcoholic</a:t>
            </a:r>
            <a:r>
              <a:rPr lang="it-IT" sz="1400">
                <a:ea typeface="+mn-lt"/>
                <a:cs typeface="+mn-lt"/>
              </a:rPr>
              <a:t> hot beverage.</a:t>
            </a:r>
            <a:endParaRPr lang="it-IT" sz="1400"/>
          </a:p>
          <a:p>
            <a:pPr marL="0" indent="0">
              <a:buNone/>
            </a:pPr>
            <a:r>
              <a:rPr lang="en-US" sz="1400"/>
              <a:t/>
            </a:r>
            <a:br>
              <a:rPr lang="en-US" sz="1400"/>
            </a:br>
            <a:endParaRPr lang="en-US" sz="1400"/>
          </a:p>
          <a:p>
            <a:endParaRPr lang="it-IT" sz="1400"/>
          </a:p>
        </p:txBody>
      </p:sp>
    </p:spTree>
    <p:extLst>
      <p:ext uri="{BB962C8B-B14F-4D97-AF65-F5344CB8AC3E}">
        <p14:creationId xmlns:p14="http://schemas.microsoft.com/office/powerpoint/2010/main" val="12952346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D162194-83B5-C9E4-5AA3-C70A3CD6F1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970366" y="609600"/>
            <a:ext cx="4267200" cy="1351472"/>
          </a:xfrm>
        </p:spPr>
        <p:txBody>
          <a:bodyPr>
            <a:normAutofit/>
          </a:bodyPr>
          <a:lstStyle/>
          <a:p>
            <a:pPr algn="ctr"/>
            <a:r>
              <a:rPr lang="it-IT" b="1">
                <a:solidFill>
                  <a:schemeClr val="tx1">
                    <a:lumMod val="85000"/>
                    <a:lumOff val="15000"/>
                  </a:schemeClr>
                </a:solidFill>
                <a:ea typeface="+mj-lt"/>
                <a:cs typeface="+mj-lt"/>
              </a:rPr>
              <a:t>Day 6 – 6th December</a:t>
            </a:r>
            <a:endParaRPr lang="it-IT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pPr algn="ctr"/>
            <a:endParaRPr lang="it-IT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DBE37AD6-BF78-7946-C695-8A932F9FE1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198966" y="2147357"/>
            <a:ext cx="3810000" cy="4101042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In the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morning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,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visited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a facility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that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produces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energy for the city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using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wood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waste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.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also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toured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a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brewery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,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where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they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explained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the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beer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-making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process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and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gave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us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a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bottle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to taste.</a:t>
            </a:r>
            <a:r>
              <a:rPr lang="it-IT" sz="1600">
                <a:ea typeface="+mn-lt"/>
                <a:cs typeface="+mn-lt"/>
              </a:rPr>
              <a:t/>
            </a:r>
            <a:br>
              <a:rPr lang="it-IT" sz="1600">
                <a:ea typeface="+mn-lt"/>
                <a:cs typeface="+mn-lt"/>
              </a:rPr>
            </a:b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In the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afternoon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,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went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shopping for supplies for the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farewell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party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had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that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evening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. Back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at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school,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split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into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groups to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prepare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: some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decorated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for Christmas,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others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handled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music, and the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rest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organized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the food. For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dinner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,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prepared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vegan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salad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, tacos with guacamole,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spekulatius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, ginger biscuits, and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fruit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dipped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in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chocolate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and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sprinkled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with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colorful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sugar.</a:t>
            </a:r>
            <a:r>
              <a:rPr lang="it-IT" sz="1600">
                <a:ea typeface="+mn-lt"/>
                <a:cs typeface="+mn-lt"/>
              </a:rPr>
              <a:t/>
            </a:r>
            <a:br>
              <a:rPr lang="it-IT" sz="1600">
                <a:ea typeface="+mn-lt"/>
                <a:cs typeface="+mn-lt"/>
              </a:rPr>
            </a:b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lit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a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fire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and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cooked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würstel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wrapped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in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homemade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bread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around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 </a:t>
            </a:r>
            <a:r>
              <a:rPr lang="it-IT" sz="1600" err="1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it</a:t>
            </a:r>
            <a:r>
              <a:rPr lang="it-IT" sz="1600">
                <a:solidFill>
                  <a:schemeClr val="tx1">
                    <a:lumMod val="85000"/>
                    <a:lumOff val="15000"/>
                  </a:schemeClr>
                </a:solidFill>
                <a:ea typeface="+mn-lt"/>
                <a:cs typeface="+mn-lt"/>
              </a:rPr>
              <a:t>.</a:t>
            </a:r>
            <a:endParaRPr lang="it-IT" sz="1600">
              <a:solidFill>
                <a:schemeClr val="tx1">
                  <a:lumMod val="85000"/>
                  <a:lumOff val="15000"/>
                </a:schemeClr>
              </a:solidFill>
            </a:endParaRPr>
          </a:p>
          <a:p>
            <a:endParaRPr lang="it-IT" sz="160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" name="Immagine 3" descr="Immagine che contiene interno, bottiglia, muro, test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BD719CE4-4771-E95D-A3A4-105DB0047AB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3765" r="14384"/>
          <a:stretch/>
        </p:blipFill>
        <p:spPr>
          <a:xfrm>
            <a:off x="3" y="1"/>
            <a:ext cx="3695699" cy="6858001"/>
          </a:xfrm>
          <a:custGeom>
            <a:avLst/>
            <a:gdLst/>
            <a:ahLst/>
            <a:cxnLst/>
            <a:rect l="l" t="t" r="r" b="b"/>
            <a:pathLst>
              <a:path w="3695699" h="6858001">
                <a:moveTo>
                  <a:pt x="0" y="0"/>
                </a:moveTo>
                <a:lnTo>
                  <a:pt x="3435129" y="0"/>
                </a:lnTo>
                <a:lnTo>
                  <a:pt x="3430599" y="17349"/>
                </a:lnTo>
                <a:cubicBezTo>
                  <a:pt x="3437542" y="19835"/>
                  <a:pt x="3423757" y="30822"/>
                  <a:pt x="3427683" y="38871"/>
                </a:cubicBezTo>
                <a:cubicBezTo>
                  <a:pt x="3431230" y="44698"/>
                  <a:pt x="3427877" y="49388"/>
                  <a:pt x="3427096" y="55116"/>
                </a:cubicBezTo>
                <a:cubicBezTo>
                  <a:pt x="3429620" y="62945"/>
                  <a:pt x="3421946" y="87211"/>
                  <a:pt x="3417356" y="93331"/>
                </a:cubicBezTo>
                <a:cubicBezTo>
                  <a:pt x="3401974" y="107607"/>
                  <a:pt x="3409629" y="143436"/>
                  <a:pt x="3397765" y="155370"/>
                </a:cubicBezTo>
                <a:cubicBezTo>
                  <a:pt x="3395800" y="159886"/>
                  <a:pt x="3394789" y="164378"/>
                  <a:pt x="3394373" y="168831"/>
                </a:cubicBezTo>
                <a:lnTo>
                  <a:pt x="3394553" y="181402"/>
                </a:lnTo>
                <a:lnTo>
                  <a:pt x="3397293" y="185192"/>
                </a:lnTo>
                <a:lnTo>
                  <a:pt x="3395923" y="192756"/>
                </a:lnTo>
                <a:cubicBezTo>
                  <a:pt x="3396018" y="193497"/>
                  <a:pt x="3396112" y="194237"/>
                  <a:pt x="3396207" y="194978"/>
                </a:cubicBezTo>
                <a:cubicBezTo>
                  <a:pt x="3396531" y="199154"/>
                  <a:pt x="3396856" y="203330"/>
                  <a:pt x="3397180" y="207506"/>
                </a:cubicBezTo>
                <a:cubicBezTo>
                  <a:pt x="3382438" y="200939"/>
                  <a:pt x="3394549" y="241317"/>
                  <a:pt x="3383191" y="229051"/>
                </a:cubicBezTo>
                <a:cubicBezTo>
                  <a:pt x="3382519" y="234401"/>
                  <a:pt x="3381383" y="237332"/>
                  <a:pt x="3380194" y="239137"/>
                </a:cubicBezTo>
                <a:lnTo>
                  <a:pt x="3349267" y="310262"/>
                </a:lnTo>
                <a:lnTo>
                  <a:pt x="3344455" y="381704"/>
                </a:lnTo>
                <a:cubicBezTo>
                  <a:pt x="3343420" y="464598"/>
                  <a:pt x="3338482" y="511985"/>
                  <a:pt x="3327551" y="571873"/>
                </a:cubicBezTo>
                <a:cubicBezTo>
                  <a:pt x="3316620" y="631761"/>
                  <a:pt x="3309762" y="702429"/>
                  <a:pt x="3278869" y="741030"/>
                </a:cubicBezTo>
                <a:lnTo>
                  <a:pt x="3239259" y="957888"/>
                </a:lnTo>
                <a:cubicBezTo>
                  <a:pt x="3267597" y="1021376"/>
                  <a:pt x="3235647" y="1004478"/>
                  <a:pt x="3243890" y="1047869"/>
                </a:cubicBezTo>
                <a:cubicBezTo>
                  <a:pt x="3245988" y="1077107"/>
                  <a:pt x="3228006" y="1101189"/>
                  <a:pt x="3221700" y="1118244"/>
                </a:cubicBezTo>
                <a:cubicBezTo>
                  <a:pt x="3220198" y="1120922"/>
                  <a:pt x="3213346" y="1188569"/>
                  <a:pt x="3211078" y="1190394"/>
                </a:cubicBezTo>
                <a:cubicBezTo>
                  <a:pt x="3204899" y="1218939"/>
                  <a:pt x="3210276" y="1253036"/>
                  <a:pt x="3199704" y="1304585"/>
                </a:cubicBezTo>
                <a:cubicBezTo>
                  <a:pt x="3199438" y="1346246"/>
                  <a:pt x="3168623" y="1413431"/>
                  <a:pt x="3167741" y="1449444"/>
                </a:cubicBezTo>
                <a:cubicBezTo>
                  <a:pt x="3180911" y="1471132"/>
                  <a:pt x="3193362" y="1499173"/>
                  <a:pt x="3194410" y="1520667"/>
                </a:cubicBezTo>
                <a:cubicBezTo>
                  <a:pt x="3181228" y="1513763"/>
                  <a:pt x="3199978" y="1547097"/>
                  <a:pt x="3184473" y="1547038"/>
                </a:cubicBezTo>
                <a:cubicBezTo>
                  <a:pt x="3185153" y="1550949"/>
                  <a:pt x="3186303" y="1554741"/>
                  <a:pt x="3187573" y="1558550"/>
                </a:cubicBezTo>
                <a:lnTo>
                  <a:pt x="3188231" y="1560544"/>
                </a:lnTo>
                <a:lnTo>
                  <a:pt x="3188195" y="1568317"/>
                </a:lnTo>
                <a:lnTo>
                  <a:pt x="3191518" y="1570772"/>
                </a:lnTo>
                <a:lnTo>
                  <a:pt x="3193853" y="1582659"/>
                </a:lnTo>
                <a:cubicBezTo>
                  <a:pt x="3194213" y="1587070"/>
                  <a:pt x="3193997" y="1591769"/>
                  <a:pt x="3192857" y="1596890"/>
                </a:cubicBezTo>
                <a:cubicBezTo>
                  <a:pt x="3185716" y="1609144"/>
                  <a:pt x="3191593" y="1629575"/>
                  <a:pt x="3189686" y="1647479"/>
                </a:cubicBezTo>
                <a:lnTo>
                  <a:pt x="3187125" y="1655568"/>
                </a:lnTo>
                <a:cubicBezTo>
                  <a:pt x="3187259" y="1659315"/>
                  <a:pt x="3192418" y="1733399"/>
                  <a:pt x="3192552" y="1737146"/>
                </a:cubicBezTo>
                <a:cubicBezTo>
                  <a:pt x="3236684" y="1834597"/>
                  <a:pt x="3210475" y="1851660"/>
                  <a:pt x="3219437" y="1908917"/>
                </a:cubicBezTo>
                <a:lnTo>
                  <a:pt x="3220572" y="1915235"/>
                </a:lnTo>
                <a:cubicBezTo>
                  <a:pt x="3225642" y="1919319"/>
                  <a:pt x="3228448" y="1945519"/>
                  <a:pt x="3226946" y="1954447"/>
                </a:cubicBezTo>
                <a:cubicBezTo>
                  <a:pt x="3219553" y="1979351"/>
                  <a:pt x="3239504" y="2001442"/>
                  <a:pt x="3234148" y="2021397"/>
                </a:cubicBezTo>
                <a:cubicBezTo>
                  <a:pt x="3234224" y="2026740"/>
                  <a:pt x="3235084" y="2031233"/>
                  <a:pt x="3236424" y="2035173"/>
                </a:cubicBezTo>
                <a:lnTo>
                  <a:pt x="3241339" y="2045116"/>
                </a:lnTo>
                <a:lnTo>
                  <a:pt x="3233470" y="2098623"/>
                </a:lnTo>
                <a:cubicBezTo>
                  <a:pt x="3230495" y="2129687"/>
                  <a:pt x="3232618" y="2188321"/>
                  <a:pt x="3230016" y="2240964"/>
                </a:cubicBezTo>
                <a:cubicBezTo>
                  <a:pt x="3226602" y="2283982"/>
                  <a:pt x="3232644" y="2342030"/>
                  <a:pt x="3237809" y="2379644"/>
                </a:cubicBezTo>
                <a:cubicBezTo>
                  <a:pt x="3244462" y="2409884"/>
                  <a:pt x="3221747" y="2435219"/>
                  <a:pt x="3237054" y="2459103"/>
                </a:cubicBezTo>
                <a:cubicBezTo>
                  <a:pt x="3245536" y="2488997"/>
                  <a:pt x="3251426" y="2510390"/>
                  <a:pt x="3255285" y="2538679"/>
                </a:cubicBezTo>
                <a:cubicBezTo>
                  <a:pt x="3258296" y="2574322"/>
                  <a:pt x="3245460" y="2589819"/>
                  <a:pt x="3245073" y="2622720"/>
                </a:cubicBezTo>
                <a:lnTo>
                  <a:pt x="3252960" y="2736087"/>
                </a:lnTo>
                <a:cubicBezTo>
                  <a:pt x="3245577" y="2772183"/>
                  <a:pt x="3230063" y="2856752"/>
                  <a:pt x="3218681" y="2902964"/>
                </a:cubicBezTo>
                <a:cubicBezTo>
                  <a:pt x="3212624" y="2927969"/>
                  <a:pt x="3209733" y="2973979"/>
                  <a:pt x="3203641" y="3008786"/>
                </a:cubicBezTo>
                <a:cubicBezTo>
                  <a:pt x="3197547" y="3043595"/>
                  <a:pt x="3186644" y="3093251"/>
                  <a:pt x="3182123" y="3111815"/>
                </a:cubicBezTo>
                <a:lnTo>
                  <a:pt x="3176517" y="3120169"/>
                </a:lnTo>
                <a:lnTo>
                  <a:pt x="3177035" y="3121646"/>
                </a:lnTo>
                <a:cubicBezTo>
                  <a:pt x="3177423" y="3127588"/>
                  <a:pt x="3176129" y="3130763"/>
                  <a:pt x="3174093" y="3132705"/>
                </a:cubicBezTo>
                <a:lnTo>
                  <a:pt x="3171045" y="3134220"/>
                </a:lnTo>
                <a:lnTo>
                  <a:pt x="3168274" y="3141524"/>
                </a:lnTo>
                <a:lnTo>
                  <a:pt x="3160781" y="3155149"/>
                </a:lnTo>
                <a:cubicBezTo>
                  <a:pt x="3160949" y="3156237"/>
                  <a:pt x="3161116" y="3157326"/>
                  <a:pt x="3161284" y="3158414"/>
                </a:cubicBezTo>
                <a:lnTo>
                  <a:pt x="3152950" y="3180080"/>
                </a:lnTo>
                <a:lnTo>
                  <a:pt x="3153739" y="3180719"/>
                </a:lnTo>
                <a:cubicBezTo>
                  <a:pt x="3155321" y="3182647"/>
                  <a:pt x="3156128" y="3184999"/>
                  <a:pt x="3155342" y="3188313"/>
                </a:cubicBezTo>
                <a:cubicBezTo>
                  <a:pt x="3169797" y="3188216"/>
                  <a:pt x="3159934" y="3192271"/>
                  <a:pt x="3156340" y="3202049"/>
                </a:cubicBezTo>
                <a:cubicBezTo>
                  <a:pt x="3177988" y="3204083"/>
                  <a:pt x="3159779" y="3228842"/>
                  <a:pt x="3169832" y="3237938"/>
                </a:cubicBezTo>
                <a:cubicBezTo>
                  <a:pt x="3166705" y="3245075"/>
                  <a:pt x="3163793" y="3252659"/>
                  <a:pt x="3161244" y="3260564"/>
                </a:cubicBezTo>
                <a:lnTo>
                  <a:pt x="3160005" y="3265314"/>
                </a:lnTo>
                <a:cubicBezTo>
                  <a:pt x="3160063" y="3265371"/>
                  <a:pt x="3160124" y="3265428"/>
                  <a:pt x="3160184" y="3265486"/>
                </a:cubicBezTo>
                <a:cubicBezTo>
                  <a:pt x="3160345" y="3266694"/>
                  <a:pt x="3160101" y="3268319"/>
                  <a:pt x="3159279" y="3270659"/>
                </a:cubicBezTo>
                <a:lnTo>
                  <a:pt x="3157747" y="3273971"/>
                </a:lnTo>
                <a:lnTo>
                  <a:pt x="3155343" y="3283185"/>
                </a:lnTo>
                <a:cubicBezTo>
                  <a:pt x="3155517" y="3284422"/>
                  <a:pt x="3155689" y="3285657"/>
                  <a:pt x="3155860" y="3286893"/>
                </a:cubicBezTo>
                <a:lnTo>
                  <a:pt x="3158001" y="3289146"/>
                </a:lnTo>
                <a:lnTo>
                  <a:pt x="3157508" y="3289877"/>
                </a:lnTo>
                <a:cubicBezTo>
                  <a:pt x="3151604" y="3294411"/>
                  <a:pt x="3144966" y="3293561"/>
                  <a:pt x="3159853" y="3309833"/>
                </a:cubicBezTo>
                <a:cubicBezTo>
                  <a:pt x="3149181" y="3321561"/>
                  <a:pt x="3158789" y="3329345"/>
                  <a:pt x="3157392" y="3351579"/>
                </a:cubicBezTo>
                <a:cubicBezTo>
                  <a:pt x="3148710" y="3357083"/>
                  <a:pt x="3149361" y="3365079"/>
                  <a:pt x="3152871" y="3374240"/>
                </a:cubicBezTo>
                <a:cubicBezTo>
                  <a:pt x="3148885" y="3383513"/>
                  <a:pt x="3145239" y="3392740"/>
                  <a:pt x="3142119" y="3402557"/>
                </a:cubicBezTo>
                <a:lnTo>
                  <a:pt x="3138061" y="3419585"/>
                </a:lnTo>
                <a:lnTo>
                  <a:pt x="3139796" y="3424940"/>
                </a:lnTo>
                <a:cubicBezTo>
                  <a:pt x="3142520" y="3434326"/>
                  <a:pt x="3143300" y="3443700"/>
                  <a:pt x="3137669" y="3463264"/>
                </a:cubicBezTo>
                <a:cubicBezTo>
                  <a:pt x="3147380" y="3480689"/>
                  <a:pt x="3167781" y="3490510"/>
                  <a:pt x="3168140" y="3518969"/>
                </a:cubicBezTo>
                <a:cubicBezTo>
                  <a:pt x="3159473" y="3545761"/>
                  <a:pt x="3191152" y="3574399"/>
                  <a:pt x="3179206" y="3607864"/>
                </a:cubicBezTo>
                <a:cubicBezTo>
                  <a:pt x="3176757" y="3619813"/>
                  <a:pt x="3181069" y="3654600"/>
                  <a:pt x="3189125" y="3659839"/>
                </a:cubicBezTo>
                <a:cubicBezTo>
                  <a:pt x="3191518" y="3666815"/>
                  <a:pt x="3189857" y="3675779"/>
                  <a:pt x="3198077" y="3677681"/>
                </a:cubicBezTo>
                <a:cubicBezTo>
                  <a:pt x="3208136" y="3681475"/>
                  <a:pt x="3196345" y="3709561"/>
                  <a:pt x="3207094" y="3703876"/>
                </a:cubicBezTo>
                <a:cubicBezTo>
                  <a:pt x="3199084" y="3723751"/>
                  <a:pt x="3220453" y="3734396"/>
                  <a:pt x="3227016" y="3748633"/>
                </a:cubicBezTo>
                <a:cubicBezTo>
                  <a:pt x="3218663" y="3764666"/>
                  <a:pt x="3240667" y="3778725"/>
                  <a:pt x="3246806" y="3811324"/>
                </a:cubicBezTo>
                <a:cubicBezTo>
                  <a:pt x="3237058" y="3829063"/>
                  <a:pt x="3251097" y="3833247"/>
                  <a:pt x="3239091" y="3865102"/>
                </a:cubicBezTo>
                <a:cubicBezTo>
                  <a:pt x="3240755" y="3865725"/>
                  <a:pt x="3242340" y="3866659"/>
                  <a:pt x="3243800" y="3867874"/>
                </a:cubicBezTo>
                <a:cubicBezTo>
                  <a:pt x="3252276" y="3874935"/>
                  <a:pt x="3254724" y="3889782"/>
                  <a:pt x="3249268" y="3901031"/>
                </a:cubicBezTo>
                <a:cubicBezTo>
                  <a:pt x="3234180" y="3950514"/>
                  <a:pt x="3270886" y="3938724"/>
                  <a:pt x="3271850" y="3976535"/>
                </a:cubicBezTo>
                <a:cubicBezTo>
                  <a:pt x="3275333" y="4018513"/>
                  <a:pt x="3265836" y="4033210"/>
                  <a:pt x="3253128" y="4091308"/>
                </a:cubicBezTo>
                <a:cubicBezTo>
                  <a:pt x="3262530" y="4093945"/>
                  <a:pt x="3263925" y="4100312"/>
                  <a:pt x="3261491" y="4112665"/>
                </a:cubicBezTo>
                <a:cubicBezTo>
                  <a:pt x="3263824" y="4132845"/>
                  <a:pt x="3285122" y="4124005"/>
                  <a:pt x="3275235" y="4148543"/>
                </a:cubicBezTo>
                <a:cubicBezTo>
                  <a:pt x="3282222" y="4163609"/>
                  <a:pt x="3300717" y="4191930"/>
                  <a:pt x="3303406" y="4203059"/>
                </a:cubicBezTo>
                <a:cubicBezTo>
                  <a:pt x="3307769" y="4216879"/>
                  <a:pt x="3289765" y="4198911"/>
                  <a:pt x="3291377" y="4215304"/>
                </a:cubicBezTo>
                <a:cubicBezTo>
                  <a:pt x="3295421" y="4234470"/>
                  <a:pt x="3290844" y="4240556"/>
                  <a:pt x="3303627" y="4247412"/>
                </a:cubicBezTo>
                <a:cubicBezTo>
                  <a:pt x="3300302" y="4270043"/>
                  <a:pt x="3313094" y="4269840"/>
                  <a:pt x="3323715" y="4295574"/>
                </a:cubicBezTo>
                <a:cubicBezTo>
                  <a:pt x="3318854" y="4309546"/>
                  <a:pt x="3323708" y="4317748"/>
                  <a:pt x="3331757" y="4324626"/>
                </a:cubicBezTo>
                <a:cubicBezTo>
                  <a:pt x="3334500" y="4352298"/>
                  <a:pt x="3348521" y="4373553"/>
                  <a:pt x="3357571" y="4402594"/>
                </a:cubicBezTo>
                <a:cubicBezTo>
                  <a:pt x="3395421" y="4440113"/>
                  <a:pt x="3406716" y="4492429"/>
                  <a:pt x="3416883" y="4511276"/>
                </a:cubicBezTo>
                <a:lnTo>
                  <a:pt x="3418568" y="4515669"/>
                </a:lnTo>
                <a:cubicBezTo>
                  <a:pt x="3418685" y="4519956"/>
                  <a:pt x="3418801" y="4524244"/>
                  <a:pt x="3418918" y="4528531"/>
                </a:cubicBezTo>
                <a:cubicBezTo>
                  <a:pt x="3418727" y="4530191"/>
                  <a:pt x="3418537" y="4531850"/>
                  <a:pt x="3418346" y="4533510"/>
                </a:cubicBezTo>
                <a:cubicBezTo>
                  <a:pt x="3418215" y="4536889"/>
                  <a:pt x="3418462" y="4539065"/>
                  <a:pt x="3419005" y="4540494"/>
                </a:cubicBezTo>
                <a:lnTo>
                  <a:pt x="3424268" y="4595886"/>
                </a:lnTo>
                <a:cubicBezTo>
                  <a:pt x="3429156" y="4624362"/>
                  <a:pt x="3443934" y="4682306"/>
                  <a:pt x="3448330" y="4711348"/>
                </a:cubicBezTo>
                <a:lnTo>
                  <a:pt x="3445621" y="4714874"/>
                </a:lnTo>
                <a:cubicBezTo>
                  <a:pt x="3444103" y="4718397"/>
                  <a:pt x="3443735" y="4723077"/>
                  <a:pt x="3445980" y="4730345"/>
                </a:cubicBezTo>
                <a:lnTo>
                  <a:pt x="3446976" y="4731926"/>
                </a:lnTo>
                <a:lnTo>
                  <a:pt x="3443720" y="4745408"/>
                </a:lnTo>
                <a:cubicBezTo>
                  <a:pt x="3444756" y="4771155"/>
                  <a:pt x="3455466" y="4843107"/>
                  <a:pt x="3453194" y="4886406"/>
                </a:cubicBezTo>
                <a:cubicBezTo>
                  <a:pt x="3454856" y="4906631"/>
                  <a:pt x="3481235" y="5008239"/>
                  <a:pt x="3455210" y="5025296"/>
                </a:cubicBezTo>
                <a:cubicBezTo>
                  <a:pt x="3442202" y="5116320"/>
                  <a:pt x="3464654" y="5119078"/>
                  <a:pt x="3462841" y="5211091"/>
                </a:cubicBezTo>
                <a:cubicBezTo>
                  <a:pt x="3469390" y="5269669"/>
                  <a:pt x="3462794" y="5327391"/>
                  <a:pt x="3469385" y="5356669"/>
                </a:cubicBezTo>
                <a:cubicBezTo>
                  <a:pt x="3471479" y="5361935"/>
                  <a:pt x="3474277" y="5366825"/>
                  <a:pt x="3477268" y="5371683"/>
                </a:cubicBezTo>
                <a:lnTo>
                  <a:pt x="3478824" y="5374232"/>
                </a:lnTo>
                <a:lnTo>
                  <a:pt x="3486664" y="5427532"/>
                </a:lnTo>
                <a:lnTo>
                  <a:pt x="3499845" y="5523238"/>
                </a:lnTo>
                <a:cubicBezTo>
                  <a:pt x="3496480" y="5535759"/>
                  <a:pt x="3498126" y="5574631"/>
                  <a:pt x="3505782" y="5582050"/>
                </a:cubicBezTo>
                <a:cubicBezTo>
                  <a:pt x="3507640" y="5590169"/>
                  <a:pt x="3505294" y="5599602"/>
                  <a:pt x="3513368" y="5603412"/>
                </a:cubicBezTo>
                <a:cubicBezTo>
                  <a:pt x="3518549" y="5620896"/>
                  <a:pt x="3530454" y="5660930"/>
                  <a:pt x="3536869" y="5686953"/>
                </a:cubicBezTo>
                <a:cubicBezTo>
                  <a:pt x="3527290" y="5702684"/>
                  <a:pt x="3548216" y="5722678"/>
                  <a:pt x="3551859" y="5759548"/>
                </a:cubicBezTo>
                <a:cubicBezTo>
                  <a:pt x="3540751" y="5776843"/>
                  <a:pt x="3554471" y="5784377"/>
                  <a:pt x="3540024" y="5816599"/>
                </a:cubicBezTo>
                <a:cubicBezTo>
                  <a:pt x="3541640" y="5817630"/>
                  <a:pt x="3543154" y="5818984"/>
                  <a:pt x="3544521" y="5820619"/>
                </a:cubicBezTo>
                <a:cubicBezTo>
                  <a:pt x="3552455" y="5830118"/>
                  <a:pt x="3553767" y="5846834"/>
                  <a:pt x="3547449" y="5857956"/>
                </a:cubicBezTo>
                <a:cubicBezTo>
                  <a:pt x="3528571" y="5908761"/>
                  <a:pt x="3532186" y="5952107"/>
                  <a:pt x="3530253" y="5993572"/>
                </a:cubicBezTo>
                <a:cubicBezTo>
                  <a:pt x="3530522" y="6040113"/>
                  <a:pt x="3553891" y="6005695"/>
                  <a:pt x="3536734" y="6066404"/>
                </a:cubicBezTo>
                <a:cubicBezTo>
                  <a:pt x="3545935" y="6071268"/>
                  <a:pt x="3546842" y="6078512"/>
                  <a:pt x="3543461" y="6091477"/>
                </a:cubicBezTo>
                <a:cubicBezTo>
                  <a:pt x="3549602" y="6107585"/>
                  <a:pt x="3568275" y="6137061"/>
                  <a:pt x="3573577" y="6163051"/>
                </a:cubicBezTo>
                <a:cubicBezTo>
                  <a:pt x="3577046" y="6182032"/>
                  <a:pt x="3572259" y="6223892"/>
                  <a:pt x="3575275" y="6247420"/>
                </a:cubicBezTo>
                <a:cubicBezTo>
                  <a:pt x="3570217" y="6271412"/>
                  <a:pt x="3583023" y="6273898"/>
                  <a:pt x="3591673" y="6304222"/>
                </a:cubicBezTo>
                <a:cubicBezTo>
                  <a:pt x="3585743" y="6318440"/>
                  <a:pt x="3589967" y="6328418"/>
                  <a:pt x="3597489" y="6337624"/>
                </a:cubicBezTo>
                <a:cubicBezTo>
                  <a:pt x="3598113" y="6368401"/>
                  <a:pt x="3610504" y="6394558"/>
                  <a:pt x="3617330" y="6428161"/>
                </a:cubicBezTo>
                <a:cubicBezTo>
                  <a:pt x="3612404" y="6466489"/>
                  <a:pt x="3633001" y="6482393"/>
                  <a:pt x="3640218" y="6518318"/>
                </a:cubicBezTo>
                <a:cubicBezTo>
                  <a:pt x="3625420" y="6557419"/>
                  <a:pt x="3668862" y="6537820"/>
                  <a:pt x="3670788" y="6568733"/>
                </a:cubicBezTo>
                <a:cubicBezTo>
                  <a:pt x="3659124" y="6621466"/>
                  <a:pt x="3685482" y="6565072"/>
                  <a:pt x="3687763" y="6643164"/>
                </a:cubicBezTo>
                <a:cubicBezTo>
                  <a:pt x="3685396" y="6647995"/>
                  <a:pt x="3689317" y="6656838"/>
                  <a:pt x="3693097" y="6655183"/>
                </a:cubicBezTo>
                <a:cubicBezTo>
                  <a:pt x="3693444" y="6672318"/>
                  <a:pt x="3690193" y="6715787"/>
                  <a:pt x="3689847" y="6745974"/>
                </a:cubicBezTo>
                <a:cubicBezTo>
                  <a:pt x="3689583" y="6773144"/>
                  <a:pt x="3690048" y="6817635"/>
                  <a:pt x="3691023" y="6836306"/>
                </a:cubicBezTo>
                <a:lnTo>
                  <a:pt x="3695699" y="6858001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5" name="Immagine 4" descr="Immagine che contiene cibo, Spuntino, pasto, tavolo&#10;&#10;Il contenuto generato dall&amp;#39;intelligenza artificiale potrebbe non essere corretto.">
            <a:extLst>
              <a:ext uri="{FF2B5EF4-FFF2-40B4-BE49-F238E27FC236}">
                <a16:creationId xmlns:a16="http://schemas.microsoft.com/office/drawing/2014/main" xmlns="" id="{EF7A7A28-9A53-E4BA-AB3E-339B0BE4256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039" r="17745"/>
          <a:stretch/>
        </p:blipFill>
        <p:spPr>
          <a:xfrm>
            <a:off x="8580467" y="10"/>
            <a:ext cx="3611533" cy="6857990"/>
          </a:xfrm>
          <a:custGeom>
            <a:avLst/>
            <a:gdLst/>
            <a:ahLst/>
            <a:cxnLst/>
            <a:rect l="l" t="t" r="r" b="b"/>
            <a:pathLst>
              <a:path w="3810000" h="6858000">
                <a:moveTo>
                  <a:pt x="95627" y="0"/>
                </a:moveTo>
                <a:lnTo>
                  <a:pt x="3810000" y="0"/>
                </a:lnTo>
                <a:lnTo>
                  <a:pt x="3810000" y="6858000"/>
                </a:lnTo>
                <a:lnTo>
                  <a:pt x="13132" y="6858000"/>
                </a:lnTo>
                <a:cubicBezTo>
                  <a:pt x="13183" y="6857363"/>
                  <a:pt x="13234" y="6856727"/>
                  <a:pt x="13284" y="6856090"/>
                </a:cubicBezTo>
                <a:lnTo>
                  <a:pt x="31566" y="6805847"/>
                </a:lnTo>
                <a:lnTo>
                  <a:pt x="30463" y="6715381"/>
                </a:lnTo>
                <a:cubicBezTo>
                  <a:pt x="29585" y="6714082"/>
                  <a:pt x="28597" y="6713038"/>
                  <a:pt x="27533" y="6712286"/>
                </a:cubicBezTo>
                <a:lnTo>
                  <a:pt x="31288" y="6698474"/>
                </a:lnTo>
                <a:lnTo>
                  <a:pt x="29901" y="6686264"/>
                </a:lnTo>
                <a:cubicBezTo>
                  <a:pt x="29591" y="6639749"/>
                  <a:pt x="29281" y="6593234"/>
                  <a:pt x="28971" y="6546719"/>
                </a:cubicBezTo>
                <a:cubicBezTo>
                  <a:pt x="23415" y="6502008"/>
                  <a:pt x="3087" y="6462057"/>
                  <a:pt x="310" y="6408337"/>
                </a:cubicBezTo>
                <a:cubicBezTo>
                  <a:pt x="-2468" y="6354617"/>
                  <a:pt x="14431" y="6312397"/>
                  <a:pt x="12307" y="6224401"/>
                </a:cubicBezTo>
                <a:lnTo>
                  <a:pt x="27152" y="6147415"/>
                </a:lnTo>
                <a:lnTo>
                  <a:pt x="39044" y="6093837"/>
                </a:lnTo>
                <a:cubicBezTo>
                  <a:pt x="47718" y="6039281"/>
                  <a:pt x="47985" y="5964495"/>
                  <a:pt x="46816" y="5915901"/>
                </a:cubicBezTo>
                <a:cubicBezTo>
                  <a:pt x="43189" y="5876557"/>
                  <a:pt x="47196" y="5863739"/>
                  <a:pt x="33533" y="5831562"/>
                </a:cubicBezTo>
                <a:cubicBezTo>
                  <a:pt x="27901" y="5792459"/>
                  <a:pt x="47408" y="5747455"/>
                  <a:pt x="46555" y="5710909"/>
                </a:cubicBezTo>
                <a:cubicBezTo>
                  <a:pt x="53188" y="5686865"/>
                  <a:pt x="49116" y="5615845"/>
                  <a:pt x="62461" y="5602222"/>
                </a:cubicBezTo>
                <a:cubicBezTo>
                  <a:pt x="64066" y="5572067"/>
                  <a:pt x="49594" y="5555548"/>
                  <a:pt x="56185" y="5529979"/>
                </a:cubicBezTo>
                <a:lnTo>
                  <a:pt x="67961" y="5458854"/>
                </a:lnTo>
                <a:lnTo>
                  <a:pt x="110939" y="5353584"/>
                </a:lnTo>
                <a:cubicBezTo>
                  <a:pt x="123070" y="5308303"/>
                  <a:pt x="110671" y="5307524"/>
                  <a:pt x="128276" y="5249764"/>
                </a:cubicBezTo>
                <a:cubicBezTo>
                  <a:pt x="137692" y="5218499"/>
                  <a:pt x="146153" y="5160067"/>
                  <a:pt x="156749" y="5116288"/>
                </a:cubicBezTo>
                <a:cubicBezTo>
                  <a:pt x="167347" y="5072508"/>
                  <a:pt x="184838" y="5010298"/>
                  <a:pt x="191855" y="4987089"/>
                </a:cubicBezTo>
                <a:lnTo>
                  <a:pt x="219824" y="4934095"/>
                </a:lnTo>
                <a:cubicBezTo>
                  <a:pt x="223315" y="4926170"/>
                  <a:pt x="231151" y="4920904"/>
                  <a:pt x="231137" y="4903120"/>
                </a:cubicBezTo>
                <a:lnTo>
                  <a:pt x="219738" y="4827391"/>
                </a:lnTo>
                <a:cubicBezTo>
                  <a:pt x="223928" y="4818620"/>
                  <a:pt x="227939" y="4809255"/>
                  <a:pt x="231597" y="4799440"/>
                </a:cubicBezTo>
                <a:lnTo>
                  <a:pt x="233480" y="4793512"/>
                </a:lnTo>
                <a:cubicBezTo>
                  <a:pt x="233423" y="4793432"/>
                  <a:pt x="233367" y="4793351"/>
                  <a:pt x="233310" y="4793271"/>
                </a:cubicBezTo>
                <a:cubicBezTo>
                  <a:pt x="233275" y="4791711"/>
                  <a:pt x="233728" y="4789662"/>
                  <a:pt x="234882" y="4786765"/>
                </a:cubicBezTo>
                <a:lnTo>
                  <a:pt x="236914" y="4782703"/>
                </a:lnTo>
                <a:lnTo>
                  <a:pt x="246329" y="4683644"/>
                </a:lnTo>
                <a:cubicBezTo>
                  <a:pt x="256294" y="4677568"/>
                  <a:pt x="256527" y="4667288"/>
                  <a:pt x="253823" y="4655204"/>
                </a:cubicBezTo>
                <a:cubicBezTo>
                  <a:pt x="259521" y="4631796"/>
                  <a:pt x="280440" y="4574275"/>
                  <a:pt x="280514" y="4543195"/>
                </a:cubicBezTo>
                <a:cubicBezTo>
                  <a:pt x="272112" y="4519880"/>
                  <a:pt x="251340" y="4505102"/>
                  <a:pt x="254268" y="4468722"/>
                </a:cubicBezTo>
                <a:cubicBezTo>
                  <a:pt x="266696" y="4435462"/>
                  <a:pt x="236001" y="4395418"/>
                  <a:pt x="252728" y="4353998"/>
                </a:cubicBezTo>
                <a:cubicBezTo>
                  <a:pt x="256750" y="4339008"/>
                  <a:pt x="256168" y="4294115"/>
                  <a:pt x="248123" y="4286542"/>
                </a:cubicBezTo>
                <a:cubicBezTo>
                  <a:pt x="246365" y="4277371"/>
                  <a:pt x="249194" y="4266107"/>
                  <a:pt x="240584" y="4262777"/>
                </a:cubicBezTo>
                <a:cubicBezTo>
                  <a:pt x="230221" y="4256829"/>
                  <a:pt x="246153" y="4222259"/>
                  <a:pt x="233949" y="4228340"/>
                </a:cubicBezTo>
                <a:cubicBezTo>
                  <a:pt x="244865" y="4203839"/>
                  <a:pt x="223150" y="4187902"/>
                  <a:pt x="217758" y="4169004"/>
                </a:cubicBezTo>
                <a:cubicBezTo>
                  <a:pt x="228596" y="4149446"/>
                  <a:pt x="206597" y="4129080"/>
                  <a:pt x="203797" y="4086781"/>
                </a:cubicBezTo>
                <a:cubicBezTo>
                  <a:pt x="216334" y="4065199"/>
                  <a:pt x="201740" y="4058317"/>
                  <a:pt x="218344" y="4018957"/>
                </a:cubicBezTo>
                <a:cubicBezTo>
                  <a:pt x="216630" y="4017979"/>
                  <a:pt x="215034" y="4016614"/>
                  <a:pt x="213609" y="4014902"/>
                </a:cubicBezTo>
                <a:cubicBezTo>
                  <a:pt x="205325" y="4004955"/>
                  <a:pt x="204424" y="3985729"/>
                  <a:pt x="211594" y="3971964"/>
                </a:cubicBezTo>
                <a:cubicBezTo>
                  <a:pt x="233561" y="3910433"/>
                  <a:pt x="230991" y="3860613"/>
                  <a:pt x="234357" y="3812226"/>
                </a:cubicBezTo>
                <a:cubicBezTo>
                  <a:pt x="235501" y="3758242"/>
                  <a:pt x="209185" y="3801364"/>
                  <a:pt x="229596" y="3728573"/>
                </a:cubicBezTo>
                <a:cubicBezTo>
                  <a:pt x="219804" y="3724174"/>
                  <a:pt x="219047" y="3715890"/>
                  <a:pt x="223099" y="3700384"/>
                </a:cubicBezTo>
                <a:cubicBezTo>
                  <a:pt x="222942" y="3674360"/>
                  <a:pt x="199034" y="3683312"/>
                  <a:pt x="212511" y="3653063"/>
                </a:cubicBezTo>
                <a:cubicBezTo>
                  <a:pt x="207582" y="3623616"/>
                  <a:pt x="199349" y="3555881"/>
                  <a:pt x="193522" y="3523704"/>
                </a:cubicBezTo>
                <a:cubicBezTo>
                  <a:pt x="199728" y="3495169"/>
                  <a:pt x="185963" y="3494025"/>
                  <a:pt x="177551" y="3460001"/>
                </a:cubicBezTo>
                <a:cubicBezTo>
                  <a:pt x="184399" y="3442692"/>
                  <a:pt x="180138" y="3431687"/>
                  <a:pt x="172293" y="3422022"/>
                </a:cubicBezTo>
                <a:cubicBezTo>
                  <a:pt x="172567" y="3386386"/>
                  <a:pt x="159982" y="3357707"/>
                  <a:pt x="153640" y="3319632"/>
                </a:cubicBezTo>
                <a:cubicBezTo>
                  <a:pt x="117352" y="3267571"/>
                  <a:pt x="111308" y="3199530"/>
                  <a:pt x="102580" y="3174350"/>
                </a:cubicBezTo>
                <a:lnTo>
                  <a:pt x="101281" y="3168555"/>
                </a:lnTo>
                <a:cubicBezTo>
                  <a:pt x="101655" y="3163067"/>
                  <a:pt x="102030" y="3157580"/>
                  <a:pt x="102403" y="3152092"/>
                </a:cubicBezTo>
                <a:lnTo>
                  <a:pt x="103597" y="3145797"/>
                </a:lnTo>
                <a:cubicBezTo>
                  <a:pt x="104132" y="3141497"/>
                  <a:pt x="104119" y="3138691"/>
                  <a:pt x="103701" y="3136806"/>
                </a:cubicBezTo>
                <a:lnTo>
                  <a:pt x="108221" y="3088993"/>
                </a:lnTo>
                <a:cubicBezTo>
                  <a:pt x="109464" y="3064872"/>
                  <a:pt x="113188" y="3030250"/>
                  <a:pt x="111158" y="2992081"/>
                </a:cubicBezTo>
                <a:cubicBezTo>
                  <a:pt x="109031" y="2944441"/>
                  <a:pt x="104226" y="2942439"/>
                  <a:pt x="105565" y="2902844"/>
                </a:cubicBezTo>
                <a:cubicBezTo>
                  <a:pt x="107874" y="2897323"/>
                  <a:pt x="101362" y="2801618"/>
                  <a:pt x="105102" y="2797375"/>
                </a:cubicBezTo>
                <a:cubicBezTo>
                  <a:pt x="86174" y="2744941"/>
                  <a:pt x="109804" y="2750735"/>
                  <a:pt x="107241" y="2691357"/>
                </a:cubicBezTo>
                <a:cubicBezTo>
                  <a:pt x="107811" y="2665349"/>
                  <a:pt x="115946" y="2561129"/>
                  <a:pt x="145888" y="2542201"/>
                </a:cubicBezTo>
                <a:cubicBezTo>
                  <a:pt x="170455" y="2427400"/>
                  <a:pt x="123634" y="2367849"/>
                  <a:pt x="136292" y="2250554"/>
                </a:cubicBezTo>
                <a:cubicBezTo>
                  <a:pt x="110877" y="2215639"/>
                  <a:pt x="134601" y="2180816"/>
                  <a:pt x="130310" y="2141581"/>
                </a:cubicBezTo>
                <a:cubicBezTo>
                  <a:pt x="154051" y="2149219"/>
                  <a:pt x="117587" y="2094975"/>
                  <a:pt x="144587" y="2089095"/>
                </a:cubicBezTo>
                <a:cubicBezTo>
                  <a:pt x="142952" y="2082142"/>
                  <a:pt x="140513" y="2075590"/>
                  <a:pt x="137867" y="2069059"/>
                </a:cubicBezTo>
                <a:lnTo>
                  <a:pt x="136492" y="2065634"/>
                </a:lnTo>
                <a:cubicBezTo>
                  <a:pt x="136216" y="2060851"/>
                  <a:pt x="135939" y="2056067"/>
                  <a:pt x="135663" y="2051284"/>
                </a:cubicBezTo>
                <a:lnTo>
                  <a:pt x="124268" y="1960184"/>
                </a:lnTo>
                <a:cubicBezTo>
                  <a:pt x="138968" y="1926370"/>
                  <a:pt x="111716" y="1914873"/>
                  <a:pt x="131257" y="1873060"/>
                </a:cubicBezTo>
                <a:cubicBezTo>
                  <a:pt x="136329" y="1857442"/>
                  <a:pt x="139083" y="1807624"/>
                  <a:pt x="131724" y="1797311"/>
                </a:cubicBezTo>
                <a:cubicBezTo>
                  <a:pt x="130673" y="1786740"/>
                  <a:pt x="134293" y="1774954"/>
                  <a:pt x="126063" y="1769201"/>
                </a:cubicBezTo>
                <a:cubicBezTo>
                  <a:pt x="116300" y="1760126"/>
                  <a:pt x="134551" y="1725705"/>
                  <a:pt x="122085" y="1729500"/>
                </a:cubicBezTo>
                <a:cubicBezTo>
                  <a:pt x="134648" y="1705012"/>
                  <a:pt x="114449" y="1682158"/>
                  <a:pt x="110543" y="1659949"/>
                </a:cubicBezTo>
                <a:cubicBezTo>
                  <a:pt x="122664" y="1640913"/>
                  <a:pt x="102513" y="1613087"/>
                  <a:pt x="102892" y="1565607"/>
                </a:cubicBezTo>
                <a:cubicBezTo>
                  <a:pt x="116835" y="1544742"/>
                  <a:pt x="102976" y="1533616"/>
                  <a:pt x="122245" y="1494057"/>
                </a:cubicBezTo>
                <a:cubicBezTo>
                  <a:pt x="120629" y="1492563"/>
                  <a:pt x="119160" y="1490668"/>
                  <a:pt x="117883" y="1488429"/>
                </a:cubicBezTo>
                <a:cubicBezTo>
                  <a:pt x="110465" y="1475431"/>
                  <a:pt x="111002" y="1453942"/>
                  <a:pt x="119083" y="1440433"/>
                </a:cubicBezTo>
                <a:cubicBezTo>
                  <a:pt x="145274" y="1377630"/>
                  <a:pt x="146438" y="1321884"/>
                  <a:pt x="153340" y="1269148"/>
                </a:cubicBezTo>
                <a:cubicBezTo>
                  <a:pt x="158467" y="1209690"/>
                  <a:pt x="129360" y="1251077"/>
                  <a:pt x="154855" y="1175439"/>
                </a:cubicBezTo>
                <a:cubicBezTo>
                  <a:pt x="145538" y="1168218"/>
                  <a:pt x="145408" y="1158868"/>
                  <a:pt x="150548" y="1142685"/>
                </a:cubicBezTo>
                <a:cubicBezTo>
                  <a:pt x="152321" y="1113850"/>
                  <a:pt x="128121" y="1118007"/>
                  <a:pt x="143630" y="1087778"/>
                </a:cubicBezTo>
                <a:cubicBezTo>
                  <a:pt x="139451" y="1064261"/>
                  <a:pt x="125971" y="1018012"/>
                  <a:pt x="125476" y="1001580"/>
                </a:cubicBezTo>
                <a:cubicBezTo>
                  <a:pt x="123958" y="976962"/>
                  <a:pt x="134851" y="962709"/>
                  <a:pt x="134526" y="940069"/>
                </a:cubicBezTo>
                <a:cubicBezTo>
                  <a:pt x="142751" y="909988"/>
                  <a:pt x="129284" y="905409"/>
                  <a:pt x="123523" y="865739"/>
                </a:cubicBezTo>
                <a:cubicBezTo>
                  <a:pt x="131549" y="848234"/>
                  <a:pt x="128173" y="835030"/>
                  <a:pt x="121164" y="822450"/>
                </a:cubicBezTo>
                <a:cubicBezTo>
                  <a:pt x="124077" y="783082"/>
                  <a:pt x="113811" y="748321"/>
                  <a:pt x="110389" y="704665"/>
                </a:cubicBezTo>
                <a:cubicBezTo>
                  <a:pt x="120144" y="656264"/>
                  <a:pt x="99869" y="633697"/>
                  <a:pt x="96299" y="587032"/>
                </a:cubicBezTo>
                <a:cubicBezTo>
                  <a:pt x="87861" y="539988"/>
                  <a:pt x="66571" y="452493"/>
                  <a:pt x="59759" y="422399"/>
                </a:cubicBezTo>
                <a:cubicBezTo>
                  <a:pt x="62865" y="416491"/>
                  <a:pt x="59682" y="404768"/>
                  <a:pt x="55429" y="406467"/>
                </a:cubicBezTo>
                <a:cubicBezTo>
                  <a:pt x="56742" y="400038"/>
                  <a:pt x="64884" y="384166"/>
                  <a:pt x="58062" y="383409"/>
                </a:cubicBezTo>
                <a:cubicBezTo>
                  <a:pt x="57210" y="351894"/>
                  <a:pt x="61145" y="320031"/>
                  <a:pt x="69487" y="290892"/>
                </a:cubicBezTo>
                <a:cubicBezTo>
                  <a:pt x="57686" y="231306"/>
                  <a:pt x="89539" y="260845"/>
                  <a:pt x="86198" y="217175"/>
                </a:cubicBezTo>
                <a:cubicBezTo>
                  <a:pt x="72715" y="183379"/>
                  <a:pt x="83646" y="168958"/>
                  <a:pt x="74643" y="129155"/>
                </a:cubicBezTo>
                <a:cubicBezTo>
                  <a:pt x="96697" y="112411"/>
                  <a:pt x="72236" y="90977"/>
                  <a:pt x="78417" y="74202"/>
                </a:cubicBezTo>
                <a:cubicBezTo>
                  <a:pt x="59029" y="57686"/>
                  <a:pt x="81827" y="29115"/>
                  <a:pt x="94183" y="4683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6781273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xmlns="" id="{E7988CE1-2997-6E88-939A-16798199A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>
                <a:ea typeface="+mj-lt"/>
                <a:cs typeface="+mj-lt"/>
              </a:rPr>
              <a:t>Day 7 – 7th </a:t>
            </a:r>
            <a:r>
              <a:rPr lang="it-IT" b="1" err="1">
                <a:ea typeface="+mj-lt"/>
                <a:cs typeface="+mj-lt"/>
              </a:rPr>
              <a:t>December</a:t>
            </a:r>
            <a:endParaRPr lang="it-IT" err="1"/>
          </a:p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xmlns="" id="{11DCC49D-854D-45A2-3312-1D9F5E2F2D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it-IT">
                <a:ea typeface="+mn-lt"/>
                <a:cs typeface="+mn-lt"/>
              </a:rPr>
              <a:t>At 9:00 AM, </a:t>
            </a:r>
            <a:r>
              <a:rPr lang="it-IT" err="1">
                <a:ea typeface="+mn-lt"/>
                <a:cs typeface="+mn-lt"/>
              </a:rPr>
              <a:t>we</a:t>
            </a:r>
            <a:r>
              <a:rPr lang="it-IT">
                <a:ea typeface="+mn-lt"/>
                <a:cs typeface="+mn-lt"/>
              </a:rPr>
              <a:t> </a:t>
            </a:r>
            <a:r>
              <a:rPr lang="it-IT" err="1">
                <a:ea typeface="+mn-lt"/>
                <a:cs typeface="+mn-lt"/>
              </a:rPr>
              <a:t>said</a:t>
            </a:r>
            <a:r>
              <a:rPr lang="it-IT">
                <a:ea typeface="+mn-lt"/>
                <a:cs typeface="+mn-lt"/>
              </a:rPr>
              <a:t> goodbye to </a:t>
            </a:r>
            <a:r>
              <a:rPr lang="it-IT" err="1">
                <a:ea typeface="+mn-lt"/>
                <a:cs typeface="+mn-lt"/>
              </a:rPr>
              <a:t>our</a:t>
            </a:r>
            <a:r>
              <a:rPr lang="it-IT">
                <a:ea typeface="+mn-lt"/>
                <a:cs typeface="+mn-lt"/>
              </a:rPr>
              <a:t> </a:t>
            </a:r>
            <a:r>
              <a:rPr lang="it-IT" err="1">
                <a:ea typeface="+mn-lt"/>
                <a:cs typeface="+mn-lt"/>
              </a:rPr>
              <a:t>host</a:t>
            </a:r>
            <a:r>
              <a:rPr lang="it-IT">
                <a:ea typeface="+mn-lt"/>
                <a:cs typeface="+mn-lt"/>
              </a:rPr>
              <a:t> families and </a:t>
            </a:r>
            <a:r>
              <a:rPr lang="it-IT" err="1">
                <a:ea typeface="+mn-lt"/>
                <a:cs typeface="+mn-lt"/>
              </a:rPr>
              <a:t>took</a:t>
            </a:r>
            <a:r>
              <a:rPr lang="it-IT">
                <a:ea typeface="+mn-lt"/>
                <a:cs typeface="+mn-lt"/>
              </a:rPr>
              <a:t> the </a:t>
            </a:r>
            <a:r>
              <a:rPr lang="it-IT" err="1">
                <a:ea typeface="+mn-lt"/>
                <a:cs typeface="+mn-lt"/>
              </a:rPr>
              <a:t>trains</a:t>
            </a:r>
            <a:r>
              <a:rPr lang="it-IT">
                <a:ea typeface="+mn-lt"/>
                <a:cs typeface="+mn-lt"/>
              </a:rPr>
              <a:t> back to Rome. Once </a:t>
            </a:r>
            <a:r>
              <a:rPr lang="it-IT" err="1">
                <a:ea typeface="+mn-lt"/>
                <a:cs typeface="+mn-lt"/>
              </a:rPr>
              <a:t>we</a:t>
            </a:r>
            <a:r>
              <a:rPr lang="it-IT">
                <a:ea typeface="+mn-lt"/>
                <a:cs typeface="+mn-lt"/>
              </a:rPr>
              <a:t> </a:t>
            </a:r>
            <a:r>
              <a:rPr lang="it-IT" err="1">
                <a:ea typeface="+mn-lt"/>
                <a:cs typeface="+mn-lt"/>
              </a:rPr>
              <a:t>arrived</a:t>
            </a:r>
            <a:r>
              <a:rPr lang="it-IT">
                <a:ea typeface="+mn-lt"/>
                <a:cs typeface="+mn-lt"/>
              </a:rPr>
              <a:t>, </a:t>
            </a:r>
            <a:r>
              <a:rPr lang="it-IT" err="1">
                <a:ea typeface="+mn-lt"/>
                <a:cs typeface="+mn-lt"/>
              </a:rPr>
              <a:t>our</a:t>
            </a:r>
            <a:r>
              <a:rPr lang="it-IT">
                <a:ea typeface="+mn-lt"/>
                <a:cs typeface="+mn-lt"/>
              </a:rPr>
              <a:t> Erasmus </a:t>
            </a:r>
            <a:r>
              <a:rPr lang="it-IT" err="1">
                <a:ea typeface="+mn-lt"/>
                <a:cs typeface="+mn-lt"/>
              </a:rPr>
              <a:t>experience</a:t>
            </a:r>
            <a:r>
              <a:rPr lang="it-IT">
                <a:ea typeface="+mn-lt"/>
                <a:cs typeface="+mn-lt"/>
              </a:rPr>
              <a:t> </a:t>
            </a:r>
            <a:r>
              <a:rPr lang="it-IT" err="1">
                <a:ea typeface="+mn-lt"/>
                <a:cs typeface="+mn-lt"/>
              </a:rPr>
              <a:t>came</a:t>
            </a:r>
            <a:r>
              <a:rPr lang="it-IT">
                <a:ea typeface="+mn-lt"/>
                <a:cs typeface="+mn-lt"/>
              </a:rPr>
              <a:t> to an end.</a:t>
            </a:r>
            <a:endParaRPr lang="it-IT"/>
          </a:p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9179132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ccentBoxVTI">
  <a:themeElements>
    <a:clrScheme name="AccentBoxVTI">
      <a:dk1>
        <a:srgbClr val="000000"/>
      </a:dk1>
      <a:lt1>
        <a:sysClr val="window" lastClr="FFFFFF"/>
      </a:lt1>
      <a:dk2>
        <a:srgbClr val="262626"/>
      </a:dk2>
      <a:lt2>
        <a:srgbClr val="FFFFFF"/>
      </a:lt2>
      <a:accent1>
        <a:srgbClr val="F5A700"/>
      </a:accent1>
      <a:accent2>
        <a:srgbClr val="00A5AB"/>
      </a:accent2>
      <a:accent3>
        <a:srgbClr val="09963B"/>
      </a:accent3>
      <a:accent4>
        <a:srgbClr val="E64823"/>
      </a:accent4>
      <a:accent5>
        <a:srgbClr val="9C6A6A"/>
      </a:accent5>
      <a:accent6>
        <a:srgbClr val="824F8C"/>
      </a:accent6>
      <a:hlink>
        <a:srgbClr val="2998E3"/>
      </a:hlink>
      <a:folHlink>
        <a:srgbClr val="7F723D"/>
      </a:folHlink>
    </a:clrScheme>
    <a:fontScheme name="AccentBoxVTI">
      <a:majorFont>
        <a:latin typeface="Avenir Next LT Pro"/>
        <a:ea typeface=""/>
        <a:cs typeface=""/>
      </a:majorFont>
      <a:minorFont>
        <a:latin typeface="Avenir Next LT Pro"/>
        <a:ea typeface=""/>
        <a:cs typeface=""/>
      </a:minorFont>
    </a:fontScheme>
    <a:fmtScheme name="AccentBoxVTI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ccentBoxVTI" id="{F4FE582F-5DDE-4E50-A331-B77FB79D7361}" vid="{42624B42-66F4-4B9A-A3DB-EB561F16279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</Words>
  <Application>Microsoft Office PowerPoint</Application>
  <PresentationFormat>Widescreen</PresentationFormat>
  <Paragraphs>24</Paragraphs>
  <Slides>8</Slides>
  <Notes>1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6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8</vt:i4>
      </vt:variant>
    </vt:vector>
  </HeadingPairs>
  <TitlesOfParts>
    <vt:vector size="16" baseType="lpstr">
      <vt:lpstr>Aptos</vt:lpstr>
      <vt:lpstr>Arial</vt:lpstr>
      <vt:lpstr>Avenir Next LT Pro</vt:lpstr>
      <vt:lpstr>Calibri</vt:lpstr>
      <vt:lpstr>Calibri Light</vt:lpstr>
      <vt:lpstr>Segoe UI Black</vt:lpstr>
      <vt:lpstr>Tema di Office</vt:lpstr>
      <vt:lpstr>AccentBoxVTI</vt:lpstr>
      <vt:lpstr>Presentazione standard di PowerPoint</vt:lpstr>
      <vt:lpstr>Day 1 – 1st December</vt:lpstr>
      <vt:lpstr>Day 2 – 2nd December </vt:lpstr>
      <vt:lpstr>Day 3 – 3rd December </vt:lpstr>
      <vt:lpstr>Day 4 – 4th December </vt:lpstr>
      <vt:lpstr>Day 5 – 5th December </vt:lpstr>
      <vt:lpstr>Day 6 – 6th December </vt:lpstr>
      <vt:lpstr>Day 7 – 7th December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Vicepresidenza</dc:creator>
  <cp:lastModifiedBy>Vicepresidenza</cp:lastModifiedBy>
  <cp:revision>2</cp:revision>
  <dcterms:modified xsi:type="dcterms:W3CDTF">2026-02-02T09:03:25Z</dcterms:modified>
</cp:coreProperties>
</file>