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22A626-2861-F07B-B958-4B06CD42C1A8}" v="31" dt="2025-02-16T16:52:03.2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Y T" userId="ccb77f10d3f607d1" providerId="LiveId" clId="{E00598B4-58B7-43C2-A51C-B054C9C6E60C}"/>
    <pc:docChg chg="undo custSel addSld modSld">
      <pc:chgData name="DANY T" userId="ccb77f10d3f607d1" providerId="LiveId" clId="{E00598B4-58B7-43C2-A51C-B054C9C6E60C}" dt="2025-01-06T18:40:07.411" v="2141" actId="962"/>
      <pc:docMkLst>
        <pc:docMk/>
      </pc:docMkLst>
      <pc:sldChg chg="modSp mod">
        <pc:chgData name="DANY T" userId="ccb77f10d3f607d1" providerId="LiveId" clId="{E00598B4-58B7-43C2-A51C-B054C9C6E60C}" dt="2025-01-06T17:32:31.627" v="401" actId="2711"/>
        <pc:sldMkLst>
          <pc:docMk/>
          <pc:sldMk cId="1354095997" sldId="257"/>
        </pc:sldMkLst>
        <pc:spChg chg="mod">
          <ac:chgData name="DANY T" userId="ccb77f10d3f607d1" providerId="LiveId" clId="{E00598B4-58B7-43C2-A51C-B054C9C6E60C}" dt="2025-01-06T17:32:22.203" v="400" actId="2711"/>
          <ac:spMkLst>
            <pc:docMk/>
            <pc:sldMk cId="1354095997" sldId="257"/>
            <ac:spMk id="3" creationId="{A79B9B6E-9FC1-4A82-2B57-A5B810B65456}"/>
          </ac:spMkLst>
        </pc:spChg>
        <pc:spChg chg="mod">
          <ac:chgData name="DANY T" userId="ccb77f10d3f607d1" providerId="LiveId" clId="{E00598B4-58B7-43C2-A51C-B054C9C6E60C}" dt="2025-01-06T17:32:31.627" v="401" actId="2711"/>
          <ac:spMkLst>
            <pc:docMk/>
            <pc:sldMk cId="1354095997" sldId="257"/>
            <ac:spMk id="6" creationId="{60EEC93C-A2F3-2EED-1803-37C57E61B0A7}"/>
          </ac:spMkLst>
        </pc:spChg>
      </pc:sldChg>
      <pc:sldChg chg="addSp delSp modSp new mod">
        <pc:chgData name="DANY T" userId="ccb77f10d3f607d1" providerId="LiveId" clId="{E00598B4-58B7-43C2-A51C-B054C9C6E60C}" dt="2025-01-06T17:39:58.613" v="568" actId="1076"/>
        <pc:sldMkLst>
          <pc:docMk/>
          <pc:sldMk cId="354882953" sldId="258"/>
        </pc:sldMkLst>
        <pc:spChg chg="mod">
          <ac:chgData name="DANY T" userId="ccb77f10d3f607d1" providerId="LiveId" clId="{E00598B4-58B7-43C2-A51C-B054C9C6E60C}" dt="2025-01-06T17:39:18.093" v="566" actId="1076"/>
          <ac:spMkLst>
            <pc:docMk/>
            <pc:sldMk cId="354882953" sldId="258"/>
            <ac:spMk id="2" creationId="{CEBEC126-B5B2-66A3-23DF-DB4EA31B8BC4}"/>
          </ac:spMkLst>
        </pc:spChg>
        <pc:spChg chg="mod">
          <ac:chgData name="DANY T" userId="ccb77f10d3f607d1" providerId="LiveId" clId="{E00598B4-58B7-43C2-A51C-B054C9C6E60C}" dt="2025-01-06T17:34:58.227" v="542" actId="1076"/>
          <ac:spMkLst>
            <pc:docMk/>
            <pc:sldMk cId="354882953" sldId="258"/>
            <ac:spMk id="3" creationId="{60B5233F-EEDD-F53E-9CE6-E4AB791FAD86}"/>
          </ac:spMkLst>
        </pc:spChg>
        <pc:spChg chg="add mod">
          <ac:chgData name="DANY T" userId="ccb77f10d3f607d1" providerId="LiveId" clId="{E00598B4-58B7-43C2-A51C-B054C9C6E60C}" dt="2025-01-06T17:34:50.891" v="540" actId="1076"/>
          <ac:spMkLst>
            <pc:docMk/>
            <pc:sldMk cId="354882953" sldId="258"/>
            <ac:spMk id="4" creationId="{2C83EF3B-22B9-D4CA-30C9-4C51ED86BABF}"/>
          </ac:spMkLst>
        </pc:spChg>
        <pc:spChg chg="add del mod">
          <ac:chgData name="DANY T" userId="ccb77f10d3f607d1" providerId="LiveId" clId="{E00598B4-58B7-43C2-A51C-B054C9C6E60C}" dt="2025-01-06T17:33:08.171" v="412" actId="478"/>
          <ac:spMkLst>
            <pc:docMk/>
            <pc:sldMk cId="354882953" sldId="258"/>
            <ac:spMk id="5" creationId="{811B2D4E-0C9E-9AAA-1C1E-263BFDDF41D0}"/>
          </ac:spMkLst>
        </pc:spChg>
        <pc:picChg chg="add mod">
          <ac:chgData name="DANY T" userId="ccb77f10d3f607d1" providerId="LiveId" clId="{E00598B4-58B7-43C2-A51C-B054C9C6E60C}" dt="2025-01-06T17:38:46.875" v="559" actId="1076"/>
          <ac:picMkLst>
            <pc:docMk/>
            <pc:sldMk cId="354882953" sldId="258"/>
            <ac:picMk id="6" creationId="{8FB86D74-A954-97D0-5D54-CF1406156886}"/>
          </ac:picMkLst>
        </pc:picChg>
        <pc:picChg chg="add mod">
          <ac:chgData name="DANY T" userId="ccb77f10d3f607d1" providerId="LiveId" clId="{E00598B4-58B7-43C2-A51C-B054C9C6E60C}" dt="2025-01-06T17:38:25.062" v="558" actId="1076"/>
          <ac:picMkLst>
            <pc:docMk/>
            <pc:sldMk cId="354882953" sldId="258"/>
            <ac:picMk id="7" creationId="{0FF35631-7715-DC38-4DD2-CE9E234B833A}"/>
          </ac:picMkLst>
        </pc:picChg>
        <pc:picChg chg="add mod">
          <ac:chgData name="DANY T" userId="ccb77f10d3f607d1" providerId="LiveId" clId="{E00598B4-58B7-43C2-A51C-B054C9C6E60C}" dt="2025-01-06T17:39:07.388" v="565" actId="1076"/>
          <ac:picMkLst>
            <pc:docMk/>
            <pc:sldMk cId="354882953" sldId="258"/>
            <ac:picMk id="8" creationId="{7124FE54-35A9-A6E4-CB60-BB143817AB9C}"/>
          </ac:picMkLst>
        </pc:picChg>
        <pc:picChg chg="add mod">
          <ac:chgData name="DANY T" userId="ccb77f10d3f607d1" providerId="LiveId" clId="{E00598B4-58B7-43C2-A51C-B054C9C6E60C}" dt="2025-01-06T17:39:58.613" v="568" actId="1076"/>
          <ac:picMkLst>
            <pc:docMk/>
            <pc:sldMk cId="354882953" sldId="258"/>
            <ac:picMk id="10" creationId="{8A3E56D8-688A-02E1-623F-F82C3F6F6669}"/>
          </ac:picMkLst>
        </pc:picChg>
      </pc:sldChg>
      <pc:sldChg chg="addSp delSp modSp new mod">
        <pc:chgData name="DANY T" userId="ccb77f10d3f607d1" providerId="LiveId" clId="{E00598B4-58B7-43C2-A51C-B054C9C6E60C}" dt="2025-01-06T18:08:21.881" v="1492" actId="1076"/>
        <pc:sldMkLst>
          <pc:docMk/>
          <pc:sldMk cId="4278496023" sldId="259"/>
        </pc:sldMkLst>
        <pc:spChg chg="mod">
          <ac:chgData name="DANY T" userId="ccb77f10d3f607d1" providerId="LiveId" clId="{E00598B4-58B7-43C2-A51C-B054C9C6E60C}" dt="2025-01-06T17:40:35.994" v="583" actId="122"/>
          <ac:spMkLst>
            <pc:docMk/>
            <pc:sldMk cId="4278496023" sldId="259"/>
            <ac:spMk id="2" creationId="{0E1138A6-C48B-9925-976C-60A59AD3925C}"/>
          </ac:spMkLst>
        </pc:spChg>
        <pc:spChg chg="mod">
          <ac:chgData name="DANY T" userId="ccb77f10d3f607d1" providerId="LiveId" clId="{E00598B4-58B7-43C2-A51C-B054C9C6E60C}" dt="2025-01-06T18:08:21.881" v="1492" actId="1076"/>
          <ac:spMkLst>
            <pc:docMk/>
            <pc:sldMk cId="4278496023" sldId="259"/>
            <ac:spMk id="3" creationId="{7DA98CE8-19A6-E56A-1D8C-DA7FAA56127F}"/>
          </ac:spMkLst>
        </pc:spChg>
        <pc:spChg chg="mod">
          <ac:chgData name="DANY T" userId="ccb77f10d3f607d1" providerId="LiveId" clId="{E00598B4-58B7-43C2-A51C-B054C9C6E60C}" dt="2025-01-06T18:08:14.855" v="1490" actId="1076"/>
          <ac:spMkLst>
            <pc:docMk/>
            <pc:sldMk cId="4278496023" sldId="259"/>
            <ac:spMk id="4" creationId="{FBBDB265-4BB0-57A9-2F9A-7DDE9A733C1C}"/>
          </ac:spMkLst>
        </pc:spChg>
        <pc:picChg chg="add mod">
          <ac:chgData name="DANY T" userId="ccb77f10d3f607d1" providerId="LiveId" clId="{E00598B4-58B7-43C2-A51C-B054C9C6E60C}" dt="2025-01-06T18:08:06.841" v="1487" actId="1076"/>
          <ac:picMkLst>
            <pc:docMk/>
            <pc:sldMk cId="4278496023" sldId="259"/>
            <ac:picMk id="5" creationId="{4C938D97-8F9C-FBEE-24FC-A891622A1F57}"/>
          </ac:picMkLst>
        </pc:picChg>
        <pc:picChg chg="add del mod modCrop">
          <ac:chgData name="DANY T" userId="ccb77f10d3f607d1" providerId="LiveId" clId="{E00598B4-58B7-43C2-A51C-B054C9C6E60C}" dt="2025-01-06T17:50:10.155" v="1045" actId="478"/>
          <ac:picMkLst>
            <pc:docMk/>
            <pc:sldMk cId="4278496023" sldId="259"/>
            <ac:picMk id="6" creationId="{812CDC67-A210-91DE-ED66-61816E369E91}"/>
          </ac:picMkLst>
        </pc:picChg>
        <pc:picChg chg="add del mod">
          <ac:chgData name="DANY T" userId="ccb77f10d3f607d1" providerId="LiveId" clId="{E00598B4-58B7-43C2-A51C-B054C9C6E60C}" dt="2025-01-06T18:04:59.500" v="1468" actId="478"/>
          <ac:picMkLst>
            <pc:docMk/>
            <pc:sldMk cId="4278496023" sldId="259"/>
            <ac:picMk id="7" creationId="{C7AD0DD2-F653-654E-3A6C-C036BDD970B8}"/>
          </ac:picMkLst>
        </pc:picChg>
        <pc:picChg chg="add mod">
          <ac:chgData name="DANY T" userId="ccb77f10d3f607d1" providerId="LiveId" clId="{E00598B4-58B7-43C2-A51C-B054C9C6E60C}" dt="2025-01-06T18:08:08.648" v="1488" actId="1076"/>
          <ac:picMkLst>
            <pc:docMk/>
            <pc:sldMk cId="4278496023" sldId="259"/>
            <ac:picMk id="8" creationId="{C79E7758-E250-34B4-421F-3D27ECDF00B2}"/>
          </ac:picMkLst>
        </pc:picChg>
        <pc:picChg chg="add mod">
          <ac:chgData name="DANY T" userId="ccb77f10d3f607d1" providerId="LiveId" clId="{E00598B4-58B7-43C2-A51C-B054C9C6E60C}" dt="2025-01-06T18:08:05.554" v="1486" actId="1076"/>
          <ac:picMkLst>
            <pc:docMk/>
            <pc:sldMk cId="4278496023" sldId="259"/>
            <ac:picMk id="9" creationId="{099A2B1D-81D7-B703-F307-5DC7434B2607}"/>
          </ac:picMkLst>
        </pc:picChg>
      </pc:sldChg>
      <pc:sldChg chg="addSp modSp new mod">
        <pc:chgData name="DANY T" userId="ccb77f10d3f607d1" providerId="LiveId" clId="{E00598B4-58B7-43C2-A51C-B054C9C6E60C}" dt="2025-01-06T17:53:24.100" v="1100" actId="1076"/>
        <pc:sldMkLst>
          <pc:docMk/>
          <pc:sldMk cId="4265305204" sldId="260"/>
        </pc:sldMkLst>
        <pc:spChg chg="mod">
          <ac:chgData name="DANY T" userId="ccb77f10d3f607d1" providerId="LiveId" clId="{E00598B4-58B7-43C2-A51C-B054C9C6E60C}" dt="2025-01-06T17:53:03.424" v="1098" actId="1076"/>
          <ac:spMkLst>
            <pc:docMk/>
            <pc:sldMk cId="4265305204" sldId="260"/>
            <ac:spMk id="2" creationId="{B5744B6F-472B-6A7D-98C9-00A998D58F4F}"/>
          </ac:spMkLst>
        </pc:spChg>
        <pc:picChg chg="add mod">
          <ac:chgData name="DANY T" userId="ccb77f10d3f607d1" providerId="LiveId" clId="{E00598B4-58B7-43C2-A51C-B054C9C6E60C}" dt="2025-01-06T17:51:22.121" v="1080" actId="1076"/>
          <ac:picMkLst>
            <pc:docMk/>
            <pc:sldMk cId="4265305204" sldId="260"/>
            <ac:picMk id="3" creationId="{4EDEE02C-DF15-092A-84B7-08AF5F965550}"/>
          </ac:picMkLst>
        </pc:picChg>
        <pc:picChg chg="add mod">
          <ac:chgData name="DANY T" userId="ccb77f10d3f607d1" providerId="LiveId" clId="{E00598B4-58B7-43C2-A51C-B054C9C6E60C}" dt="2025-01-06T17:52:53.030" v="1096" actId="1076"/>
          <ac:picMkLst>
            <pc:docMk/>
            <pc:sldMk cId="4265305204" sldId="260"/>
            <ac:picMk id="4" creationId="{043AED0A-986C-DB02-052A-549B53DF8A29}"/>
          </ac:picMkLst>
        </pc:picChg>
        <pc:picChg chg="add mod">
          <ac:chgData name="DANY T" userId="ccb77f10d3f607d1" providerId="LiveId" clId="{E00598B4-58B7-43C2-A51C-B054C9C6E60C}" dt="2025-01-06T17:52:15.846" v="1092" actId="14100"/>
          <ac:picMkLst>
            <pc:docMk/>
            <pc:sldMk cId="4265305204" sldId="260"/>
            <ac:picMk id="5" creationId="{02785412-57EE-FFA7-3F40-D32FC720D8A1}"/>
          </ac:picMkLst>
        </pc:picChg>
        <pc:picChg chg="add mod">
          <ac:chgData name="DANY T" userId="ccb77f10d3f607d1" providerId="LiveId" clId="{E00598B4-58B7-43C2-A51C-B054C9C6E60C}" dt="2025-01-06T17:52:58.887" v="1097" actId="1076"/>
          <ac:picMkLst>
            <pc:docMk/>
            <pc:sldMk cId="4265305204" sldId="260"/>
            <ac:picMk id="7" creationId="{616D394B-BAA6-D824-A1D0-576597047CCF}"/>
          </ac:picMkLst>
        </pc:picChg>
        <pc:picChg chg="add mod">
          <ac:chgData name="DANY T" userId="ccb77f10d3f607d1" providerId="LiveId" clId="{E00598B4-58B7-43C2-A51C-B054C9C6E60C}" dt="2025-01-06T17:53:24.100" v="1100" actId="1076"/>
          <ac:picMkLst>
            <pc:docMk/>
            <pc:sldMk cId="4265305204" sldId="260"/>
            <ac:picMk id="9" creationId="{00E2BAAE-1F82-0AAE-5683-652A009608EE}"/>
          </ac:picMkLst>
        </pc:picChg>
      </pc:sldChg>
      <pc:sldChg chg="addSp delSp modSp new mod setBg">
        <pc:chgData name="DANY T" userId="ccb77f10d3f607d1" providerId="LiveId" clId="{E00598B4-58B7-43C2-A51C-B054C9C6E60C}" dt="2025-01-06T18:03:19.184" v="1463" actId="14100"/>
        <pc:sldMkLst>
          <pc:docMk/>
          <pc:sldMk cId="3425301548" sldId="261"/>
        </pc:sldMkLst>
        <pc:spChg chg="mod">
          <ac:chgData name="DANY T" userId="ccb77f10d3f607d1" providerId="LiveId" clId="{E00598B4-58B7-43C2-A51C-B054C9C6E60C}" dt="2025-01-06T18:02:57.828" v="1459" actId="403"/>
          <ac:spMkLst>
            <pc:docMk/>
            <pc:sldMk cId="3425301548" sldId="261"/>
            <ac:spMk id="2" creationId="{5A09AE73-AE0C-F987-2F9A-1F7383400D9E}"/>
          </ac:spMkLst>
        </pc:spChg>
        <pc:spChg chg="mod">
          <ac:chgData name="DANY T" userId="ccb77f10d3f607d1" providerId="LiveId" clId="{E00598B4-58B7-43C2-A51C-B054C9C6E60C}" dt="2025-01-06T18:03:19.184" v="1463" actId="14100"/>
          <ac:spMkLst>
            <pc:docMk/>
            <pc:sldMk cId="3425301548" sldId="261"/>
            <ac:spMk id="3" creationId="{5E8F354C-9AE2-8CC5-7907-FB9426F3C8A8}"/>
          </ac:spMkLst>
        </pc:spChg>
        <pc:spChg chg="del">
          <ac:chgData name="DANY T" userId="ccb77f10d3f607d1" providerId="LiveId" clId="{E00598B4-58B7-43C2-A51C-B054C9C6E60C}" dt="2025-01-06T18:01:25.594" v="1450" actId="478"/>
          <ac:spMkLst>
            <pc:docMk/>
            <pc:sldMk cId="3425301548" sldId="261"/>
            <ac:spMk id="4" creationId="{CBBF05AB-30A4-61A2-38B1-EA2DFAC6EDAD}"/>
          </ac:spMkLst>
        </pc:spChg>
        <pc:spChg chg="add">
          <ac:chgData name="DANY T" userId="ccb77f10d3f607d1" providerId="LiveId" clId="{E00598B4-58B7-43C2-A51C-B054C9C6E60C}" dt="2025-01-06T18:02:36.963" v="1457" actId="26606"/>
          <ac:spMkLst>
            <pc:docMk/>
            <pc:sldMk cId="3425301548" sldId="261"/>
            <ac:spMk id="11" creationId="{E36BB3C5-822B-45E1-A81E-5CC3176C61A1}"/>
          </ac:spMkLst>
        </pc:spChg>
        <pc:spChg chg="add">
          <ac:chgData name="DANY T" userId="ccb77f10d3f607d1" providerId="LiveId" clId="{E00598B4-58B7-43C2-A51C-B054C9C6E60C}" dt="2025-01-06T18:02:36.963" v="1457" actId="26606"/>
          <ac:spMkLst>
            <pc:docMk/>
            <pc:sldMk cId="3425301548" sldId="261"/>
            <ac:spMk id="13" creationId="{FB39ECA9-4CDE-4883-98E8-287E905E9F07}"/>
          </ac:spMkLst>
        </pc:spChg>
        <pc:spChg chg="add">
          <ac:chgData name="DANY T" userId="ccb77f10d3f607d1" providerId="LiveId" clId="{E00598B4-58B7-43C2-A51C-B054C9C6E60C}" dt="2025-01-06T18:02:36.963" v="1457" actId="26606"/>
          <ac:spMkLst>
            <pc:docMk/>
            <pc:sldMk cId="3425301548" sldId="261"/>
            <ac:spMk id="15" creationId="{A67483D0-BAEB-4927-88AD-76F5DA8468DE}"/>
          </ac:spMkLst>
        </pc:spChg>
        <pc:spChg chg="add">
          <ac:chgData name="DANY T" userId="ccb77f10d3f607d1" providerId="LiveId" clId="{E00598B4-58B7-43C2-A51C-B054C9C6E60C}" dt="2025-01-06T18:02:36.963" v="1457" actId="26606"/>
          <ac:spMkLst>
            <pc:docMk/>
            <pc:sldMk cId="3425301548" sldId="261"/>
            <ac:spMk id="17" creationId="{0DBB7B12-4298-4CFB-B539-44A91C930328}"/>
          </ac:spMkLst>
        </pc:spChg>
        <pc:picChg chg="add mod ord">
          <ac:chgData name="DANY T" userId="ccb77f10d3f607d1" providerId="LiveId" clId="{E00598B4-58B7-43C2-A51C-B054C9C6E60C}" dt="2025-01-06T18:02:36.963" v="1457" actId="26606"/>
          <ac:picMkLst>
            <pc:docMk/>
            <pc:sldMk cId="3425301548" sldId="261"/>
            <ac:picMk id="5" creationId="{A2DE6CBE-2BA9-10C8-6AE6-31EE64ADCDD6}"/>
          </ac:picMkLst>
        </pc:picChg>
        <pc:picChg chg="add mod">
          <ac:chgData name="DANY T" userId="ccb77f10d3f607d1" providerId="LiveId" clId="{E00598B4-58B7-43C2-A51C-B054C9C6E60C}" dt="2025-01-06T18:02:36.963" v="1457" actId="26606"/>
          <ac:picMkLst>
            <pc:docMk/>
            <pc:sldMk cId="3425301548" sldId="261"/>
            <ac:picMk id="6" creationId="{71336848-3C21-E30A-41E4-E69301305E70}"/>
          </ac:picMkLst>
        </pc:picChg>
      </pc:sldChg>
      <pc:sldChg chg="addSp delSp modSp new mod setBg">
        <pc:chgData name="DANY T" userId="ccb77f10d3f607d1" providerId="LiveId" clId="{E00598B4-58B7-43C2-A51C-B054C9C6E60C}" dt="2025-01-06T18:17:32.121" v="1808" actId="1076"/>
        <pc:sldMkLst>
          <pc:docMk/>
          <pc:sldMk cId="2008558300" sldId="262"/>
        </pc:sldMkLst>
        <pc:spChg chg="mod">
          <ac:chgData name="DANY T" userId="ccb77f10d3f607d1" providerId="LiveId" clId="{E00598B4-58B7-43C2-A51C-B054C9C6E60C}" dt="2025-01-06T18:14:23.258" v="1783" actId="2711"/>
          <ac:spMkLst>
            <pc:docMk/>
            <pc:sldMk cId="2008558300" sldId="262"/>
            <ac:spMk id="2" creationId="{54864029-21B2-CBD7-79F0-935E0913CC98}"/>
          </ac:spMkLst>
        </pc:spChg>
        <pc:spChg chg="mod ord">
          <ac:chgData name="DANY T" userId="ccb77f10d3f607d1" providerId="LiveId" clId="{E00598B4-58B7-43C2-A51C-B054C9C6E60C}" dt="2025-01-06T18:14:31.690" v="1784" actId="14100"/>
          <ac:spMkLst>
            <pc:docMk/>
            <pc:sldMk cId="2008558300" sldId="262"/>
            <ac:spMk id="3" creationId="{B278969B-E4E9-425F-7F11-3A74289EDC61}"/>
          </ac:spMkLst>
        </pc:spChg>
        <pc:spChg chg="del">
          <ac:chgData name="DANY T" userId="ccb77f10d3f607d1" providerId="LiveId" clId="{E00598B4-58B7-43C2-A51C-B054C9C6E60C}" dt="2025-01-06T18:12:29.610" v="1769" actId="478"/>
          <ac:spMkLst>
            <pc:docMk/>
            <pc:sldMk cId="2008558300" sldId="262"/>
            <ac:spMk id="4" creationId="{7941C766-297C-1770-34DE-1A5ADBB3F635}"/>
          </ac:spMkLst>
        </pc:spChg>
        <pc:spChg chg="add">
          <ac:chgData name="DANY T" userId="ccb77f10d3f607d1" providerId="LiveId" clId="{E00598B4-58B7-43C2-A51C-B054C9C6E60C}" dt="2025-01-06T18:14:07.535" v="1779" actId="26606"/>
          <ac:spMkLst>
            <pc:docMk/>
            <pc:sldMk cId="2008558300" sldId="262"/>
            <ac:spMk id="23" creationId="{09C509D2-0C1A-47B8-89C1-D3AB17D45256}"/>
          </ac:spMkLst>
        </pc:spChg>
        <pc:grpChg chg="add del">
          <ac:chgData name="DANY T" userId="ccb77f10d3f607d1" providerId="LiveId" clId="{E00598B4-58B7-43C2-A51C-B054C9C6E60C}" dt="2025-01-06T18:13:43.956" v="1774" actId="26606"/>
          <ac:grpSpMkLst>
            <pc:docMk/>
            <pc:sldMk cId="2008558300" sldId="262"/>
            <ac:grpSpMk id="12" creationId="{E33D8A0C-28ED-C6DD-9FF8-421807F54E12}"/>
          </ac:grpSpMkLst>
        </pc:grpChg>
        <pc:grpChg chg="add del">
          <ac:chgData name="DANY T" userId="ccb77f10d3f607d1" providerId="LiveId" clId="{E00598B4-58B7-43C2-A51C-B054C9C6E60C}" dt="2025-01-06T18:14:07.535" v="1779" actId="26606"/>
          <ac:grpSpMkLst>
            <pc:docMk/>
            <pc:sldMk cId="2008558300" sldId="262"/>
            <ac:grpSpMk id="18" creationId="{E33D8A0C-28ED-C6DD-9FF8-421807F54E12}"/>
          </ac:grpSpMkLst>
        </pc:grpChg>
        <pc:picChg chg="add mod ord">
          <ac:chgData name="DANY T" userId="ccb77f10d3f607d1" providerId="LiveId" clId="{E00598B4-58B7-43C2-A51C-B054C9C6E60C}" dt="2025-01-06T18:14:07.535" v="1779" actId="26606"/>
          <ac:picMkLst>
            <pc:docMk/>
            <pc:sldMk cId="2008558300" sldId="262"/>
            <ac:picMk id="5" creationId="{6F3597CB-AA89-AA3D-C015-CB3D882113AE}"/>
          </ac:picMkLst>
        </pc:picChg>
        <pc:picChg chg="add mod ord">
          <ac:chgData name="DANY T" userId="ccb77f10d3f607d1" providerId="LiveId" clId="{E00598B4-58B7-43C2-A51C-B054C9C6E60C}" dt="2025-01-06T18:14:07.535" v="1779" actId="26606"/>
          <ac:picMkLst>
            <pc:docMk/>
            <pc:sldMk cId="2008558300" sldId="262"/>
            <ac:picMk id="6" creationId="{9725C300-CAB5-6E14-A9E8-713774AD7797}"/>
          </ac:picMkLst>
        </pc:picChg>
        <pc:picChg chg="add mod">
          <ac:chgData name="DANY T" userId="ccb77f10d3f607d1" providerId="LiveId" clId="{E00598B4-58B7-43C2-A51C-B054C9C6E60C}" dt="2025-01-06T18:17:17.841" v="1803" actId="1076"/>
          <ac:picMkLst>
            <pc:docMk/>
            <pc:sldMk cId="2008558300" sldId="262"/>
            <ac:picMk id="7" creationId="{D5B5EEC8-F223-9598-AD8D-E12E0998CA29}"/>
          </ac:picMkLst>
        </pc:picChg>
        <pc:picChg chg="add del mod">
          <ac:chgData name="DANY T" userId="ccb77f10d3f607d1" providerId="LiveId" clId="{E00598B4-58B7-43C2-A51C-B054C9C6E60C}" dt="2025-01-06T18:15:07.180" v="1787" actId="478"/>
          <ac:picMkLst>
            <pc:docMk/>
            <pc:sldMk cId="2008558300" sldId="262"/>
            <ac:picMk id="8" creationId="{B122D428-A5F7-185F-4E20-8AE02851B86E}"/>
          </ac:picMkLst>
        </pc:picChg>
        <pc:picChg chg="add del mod">
          <ac:chgData name="DANY T" userId="ccb77f10d3f607d1" providerId="LiveId" clId="{E00598B4-58B7-43C2-A51C-B054C9C6E60C}" dt="2025-01-06T18:15:52.045" v="1790" actId="478"/>
          <ac:picMkLst>
            <pc:docMk/>
            <pc:sldMk cId="2008558300" sldId="262"/>
            <ac:picMk id="10" creationId="{B3D9F1FD-C16A-EDDE-382F-71E9AFFDD98E}"/>
          </ac:picMkLst>
        </pc:picChg>
        <pc:picChg chg="add mod">
          <ac:chgData name="DANY T" userId="ccb77f10d3f607d1" providerId="LiveId" clId="{E00598B4-58B7-43C2-A51C-B054C9C6E60C}" dt="2025-01-06T18:16:24.327" v="1795" actId="1076"/>
          <ac:picMkLst>
            <pc:docMk/>
            <pc:sldMk cId="2008558300" sldId="262"/>
            <ac:picMk id="15" creationId="{B259144F-0D80-CE20-3AC2-C85B3184FF52}"/>
          </ac:picMkLst>
        </pc:picChg>
        <pc:picChg chg="add mod">
          <ac:chgData name="DANY T" userId="ccb77f10d3f607d1" providerId="LiveId" clId="{E00598B4-58B7-43C2-A51C-B054C9C6E60C}" dt="2025-01-06T18:17:32.121" v="1808" actId="1076"/>
          <ac:picMkLst>
            <pc:docMk/>
            <pc:sldMk cId="2008558300" sldId="262"/>
            <ac:picMk id="19" creationId="{D4ABC578-C3AF-219B-C71F-EABD86FEB070}"/>
          </ac:picMkLst>
        </pc:picChg>
        <pc:cxnChg chg="add del">
          <ac:chgData name="DANY T" userId="ccb77f10d3f607d1" providerId="LiveId" clId="{E00598B4-58B7-43C2-A51C-B054C9C6E60C}" dt="2025-01-06T18:13:55.743" v="1776" actId="26606"/>
          <ac:cxnSpMkLst>
            <pc:docMk/>
            <pc:sldMk cId="2008558300" sldId="262"/>
            <ac:cxnSpMk id="16" creationId="{1503BFE4-729B-D9D0-C17B-501E6AF1127A}"/>
          </ac:cxnSpMkLst>
        </pc:cxnChg>
      </pc:sldChg>
      <pc:sldChg chg="addSp delSp modSp new mod setBg">
        <pc:chgData name="DANY T" userId="ccb77f10d3f607d1" providerId="LiveId" clId="{E00598B4-58B7-43C2-A51C-B054C9C6E60C}" dt="2025-01-06T18:22:03.282" v="1951" actId="1076"/>
        <pc:sldMkLst>
          <pc:docMk/>
          <pc:sldMk cId="351233006" sldId="263"/>
        </pc:sldMkLst>
        <pc:spChg chg="del mod">
          <ac:chgData name="DANY T" userId="ccb77f10d3f607d1" providerId="LiveId" clId="{E00598B4-58B7-43C2-A51C-B054C9C6E60C}" dt="2025-01-06T18:18:32.096" v="1818" actId="478"/>
          <ac:spMkLst>
            <pc:docMk/>
            <pc:sldMk cId="351233006" sldId="263"/>
            <ac:spMk id="2" creationId="{351CDA70-8FAD-6CB0-3B6A-4D259B9CE6FD}"/>
          </ac:spMkLst>
        </pc:spChg>
        <pc:spChg chg="mod ord">
          <ac:chgData name="DANY T" userId="ccb77f10d3f607d1" providerId="LiveId" clId="{E00598B4-58B7-43C2-A51C-B054C9C6E60C}" dt="2025-01-06T18:22:03.282" v="1951" actId="1076"/>
          <ac:spMkLst>
            <pc:docMk/>
            <pc:sldMk cId="351233006" sldId="263"/>
            <ac:spMk id="3" creationId="{3A12C038-D9B6-C8EC-87CF-9CE64EF4C44B}"/>
          </ac:spMkLst>
        </pc:spChg>
        <pc:spChg chg="del">
          <ac:chgData name="DANY T" userId="ccb77f10d3f607d1" providerId="LiveId" clId="{E00598B4-58B7-43C2-A51C-B054C9C6E60C}" dt="2025-01-06T18:21:00.559" v="1937" actId="478"/>
          <ac:spMkLst>
            <pc:docMk/>
            <pc:sldMk cId="351233006" sldId="263"/>
            <ac:spMk id="4" creationId="{B29DDF08-B7E9-28CA-C2D7-6A7640DE4F54}"/>
          </ac:spMkLst>
        </pc:spChg>
        <pc:spChg chg="add del mod">
          <ac:chgData name="DANY T" userId="ccb77f10d3f607d1" providerId="LiveId" clId="{E00598B4-58B7-43C2-A51C-B054C9C6E60C}" dt="2025-01-06T18:21:11.678" v="1941" actId="22"/>
          <ac:spMkLst>
            <pc:docMk/>
            <pc:sldMk cId="351233006" sldId="263"/>
            <ac:spMk id="6" creationId="{1B78E978-EB41-2C00-075B-98F787FEA904}"/>
          </ac:spMkLst>
        </pc:spChg>
        <pc:spChg chg="add">
          <ac:chgData name="DANY T" userId="ccb77f10d3f607d1" providerId="LiveId" clId="{E00598B4-58B7-43C2-A51C-B054C9C6E60C}" dt="2025-01-06T18:21:42.904" v="1947" actId="26606"/>
          <ac:spMkLst>
            <pc:docMk/>
            <pc:sldMk cId="351233006" sldId="263"/>
            <ac:spMk id="12" creationId="{04812C46-200A-4DEB-A05E-3ED6C68C2387}"/>
          </ac:spMkLst>
        </pc:spChg>
        <pc:picChg chg="add mod">
          <ac:chgData name="DANY T" userId="ccb77f10d3f607d1" providerId="LiveId" clId="{E00598B4-58B7-43C2-A51C-B054C9C6E60C}" dt="2025-01-06T18:21:42.904" v="1947" actId="26606"/>
          <ac:picMkLst>
            <pc:docMk/>
            <pc:sldMk cId="351233006" sldId="263"/>
            <ac:picMk id="7" creationId="{7F418434-5E1C-0296-0D01-1688297D5DEF}"/>
          </ac:picMkLst>
        </pc:picChg>
      </pc:sldChg>
      <pc:sldChg chg="addSp delSp modSp new mod setBg">
        <pc:chgData name="DANY T" userId="ccb77f10d3f607d1" providerId="LiveId" clId="{E00598B4-58B7-43C2-A51C-B054C9C6E60C}" dt="2025-01-06T18:27:36.306" v="1987" actId="207"/>
        <pc:sldMkLst>
          <pc:docMk/>
          <pc:sldMk cId="1807347921" sldId="264"/>
        </pc:sldMkLst>
        <pc:spChg chg="del">
          <ac:chgData name="DANY T" userId="ccb77f10d3f607d1" providerId="LiveId" clId="{E00598B4-58B7-43C2-A51C-B054C9C6E60C}" dt="2025-01-06T18:22:24.994" v="1953" actId="478"/>
          <ac:spMkLst>
            <pc:docMk/>
            <pc:sldMk cId="1807347921" sldId="264"/>
            <ac:spMk id="2" creationId="{582FEE1F-0F95-9BF9-5D92-CEC6E1F3F53C}"/>
          </ac:spMkLst>
        </pc:spChg>
        <pc:spChg chg="del mod ord">
          <ac:chgData name="DANY T" userId="ccb77f10d3f607d1" providerId="LiveId" clId="{E00598B4-58B7-43C2-A51C-B054C9C6E60C}" dt="2025-01-06T18:26:46.977" v="1978" actId="478"/>
          <ac:spMkLst>
            <pc:docMk/>
            <pc:sldMk cId="1807347921" sldId="264"/>
            <ac:spMk id="3" creationId="{AE71847E-F39E-9199-2875-6FA7C5637D42}"/>
          </ac:spMkLst>
        </pc:spChg>
        <pc:spChg chg="add del mod">
          <ac:chgData name="DANY T" userId="ccb77f10d3f607d1" providerId="LiveId" clId="{E00598B4-58B7-43C2-A51C-B054C9C6E60C}" dt="2025-01-06T18:26:49.733" v="1979" actId="478"/>
          <ac:spMkLst>
            <pc:docMk/>
            <pc:sldMk cId="1807347921" sldId="264"/>
            <ac:spMk id="9" creationId="{C4092FFA-1120-1013-2319-236F89897907}"/>
          </ac:spMkLst>
        </pc:spChg>
        <pc:spChg chg="add">
          <ac:chgData name="DANY T" userId="ccb77f10d3f607d1" providerId="LiveId" clId="{E00598B4-58B7-43C2-A51C-B054C9C6E60C}" dt="2025-01-06T18:26:54.045" v="1980" actId="26606"/>
          <ac:spMkLst>
            <pc:docMk/>
            <pc:sldMk cId="1807347921" sldId="264"/>
            <ac:spMk id="10" creationId="{E8DC6FCD-811B-436E-9FEE-FC957486CD7E}"/>
          </ac:spMkLst>
        </pc:spChg>
        <pc:spChg chg="add mod">
          <ac:chgData name="DANY T" userId="ccb77f10d3f607d1" providerId="LiveId" clId="{E00598B4-58B7-43C2-A51C-B054C9C6E60C}" dt="2025-01-06T18:27:36.306" v="1987" actId="207"/>
          <ac:spMkLst>
            <pc:docMk/>
            <pc:sldMk cId="1807347921" sldId="264"/>
            <ac:spMk id="11" creationId="{3C99C8C8-FD33-5FA2-94E2-F2A73F14FC9D}"/>
          </ac:spMkLst>
        </pc:spChg>
        <pc:spChg chg="add del">
          <ac:chgData name="DANY T" userId="ccb77f10d3f607d1" providerId="LiveId" clId="{E00598B4-58B7-43C2-A51C-B054C9C6E60C}" dt="2025-01-06T18:26:44.672" v="1977" actId="26606"/>
          <ac:spMkLst>
            <pc:docMk/>
            <pc:sldMk cId="1807347921" sldId="264"/>
            <ac:spMk id="12" creationId="{0D7B6173-1D58-48E2-83CF-37350F315F75}"/>
          </ac:spMkLst>
        </pc:spChg>
        <pc:spChg chg="add del">
          <ac:chgData name="DANY T" userId="ccb77f10d3f607d1" providerId="LiveId" clId="{E00598B4-58B7-43C2-A51C-B054C9C6E60C}" dt="2025-01-06T18:26:44.672" v="1977" actId="26606"/>
          <ac:spMkLst>
            <pc:docMk/>
            <pc:sldMk cId="1807347921" sldId="264"/>
            <ac:spMk id="14" creationId="{2F36CA75-CFBF-4844-B719-8FE9EBADA9AF}"/>
          </ac:spMkLst>
        </pc:spChg>
        <pc:spChg chg="add del">
          <ac:chgData name="DANY T" userId="ccb77f10d3f607d1" providerId="LiveId" clId="{E00598B4-58B7-43C2-A51C-B054C9C6E60C}" dt="2025-01-06T18:26:44.672" v="1977" actId="26606"/>
          <ac:spMkLst>
            <pc:docMk/>
            <pc:sldMk cId="1807347921" sldId="264"/>
            <ac:spMk id="16" creationId="{3D4A84B9-E564-4DD0-97F8-DBF1C460C28A}"/>
          </ac:spMkLst>
        </pc:spChg>
        <pc:spChg chg="add del">
          <ac:chgData name="DANY T" userId="ccb77f10d3f607d1" providerId="LiveId" clId="{E00598B4-58B7-43C2-A51C-B054C9C6E60C}" dt="2025-01-06T18:26:44.672" v="1977" actId="26606"/>
          <ac:spMkLst>
            <pc:docMk/>
            <pc:sldMk cId="1807347921" sldId="264"/>
            <ac:spMk id="20" creationId="{102382E0-0A09-46AE-B955-B911CAFE7F00}"/>
          </ac:spMkLst>
        </pc:spChg>
        <pc:spChg chg="add del">
          <ac:chgData name="DANY T" userId="ccb77f10d3f607d1" providerId="LiveId" clId="{E00598B4-58B7-43C2-A51C-B054C9C6E60C}" dt="2025-01-06T18:26:44.672" v="1977" actId="26606"/>
          <ac:spMkLst>
            <pc:docMk/>
            <pc:sldMk cId="1807347921" sldId="264"/>
            <ac:spMk id="22" creationId="{7DE75D4A-0965-4973-BE75-DECCAC9A9614}"/>
          </ac:spMkLst>
        </pc:spChg>
        <pc:picChg chg="add mod ord">
          <ac:chgData name="DANY T" userId="ccb77f10d3f607d1" providerId="LiveId" clId="{E00598B4-58B7-43C2-A51C-B054C9C6E60C}" dt="2025-01-06T18:26:54.045" v="1980" actId="26606"/>
          <ac:picMkLst>
            <pc:docMk/>
            <pc:sldMk cId="1807347921" sldId="264"/>
            <ac:picMk id="4" creationId="{F8F2A1BF-F437-0E1C-E150-071ADA72F628}"/>
          </ac:picMkLst>
        </pc:picChg>
        <pc:picChg chg="add mod ord">
          <ac:chgData name="DANY T" userId="ccb77f10d3f607d1" providerId="LiveId" clId="{E00598B4-58B7-43C2-A51C-B054C9C6E60C}" dt="2025-01-06T18:26:54.045" v="1980" actId="26606"/>
          <ac:picMkLst>
            <pc:docMk/>
            <pc:sldMk cId="1807347921" sldId="264"/>
            <ac:picMk id="5" creationId="{FE1F5C01-9F0B-19EB-AA89-29153E89BB7A}"/>
          </ac:picMkLst>
        </pc:picChg>
        <pc:picChg chg="add mod">
          <ac:chgData name="DANY T" userId="ccb77f10d3f607d1" providerId="LiveId" clId="{E00598B4-58B7-43C2-A51C-B054C9C6E60C}" dt="2025-01-06T18:26:54.045" v="1980" actId="26606"/>
          <ac:picMkLst>
            <pc:docMk/>
            <pc:sldMk cId="1807347921" sldId="264"/>
            <ac:picMk id="6" creationId="{B23BF969-4E1A-E3D7-3D7C-7C57A6EFFF04}"/>
          </ac:picMkLst>
        </pc:picChg>
        <pc:picChg chg="add mod">
          <ac:chgData name="DANY T" userId="ccb77f10d3f607d1" providerId="LiveId" clId="{E00598B4-58B7-43C2-A51C-B054C9C6E60C}" dt="2025-01-06T18:26:54.045" v="1980" actId="26606"/>
          <ac:picMkLst>
            <pc:docMk/>
            <pc:sldMk cId="1807347921" sldId="264"/>
            <ac:picMk id="7" creationId="{AE10130F-F572-0A3D-8506-DCB0EE9804C0}"/>
          </ac:picMkLst>
        </pc:picChg>
        <pc:picChg chg="add del">
          <ac:chgData name="DANY T" userId="ccb77f10d3f607d1" providerId="LiveId" clId="{E00598B4-58B7-43C2-A51C-B054C9C6E60C}" dt="2025-01-06T18:26:44.672" v="1977" actId="26606"/>
          <ac:picMkLst>
            <pc:docMk/>
            <pc:sldMk cId="1807347921" sldId="264"/>
            <ac:picMk id="18" creationId="{4A599609-F5C2-4A0B-A992-913F814A631A}"/>
          </ac:picMkLst>
        </pc:picChg>
      </pc:sldChg>
      <pc:sldChg chg="addSp modSp new mod setBg">
        <pc:chgData name="DANY T" userId="ccb77f10d3f607d1" providerId="LiveId" clId="{E00598B4-58B7-43C2-A51C-B054C9C6E60C}" dt="2025-01-06T18:28:29.207" v="2001" actId="962"/>
        <pc:sldMkLst>
          <pc:docMk/>
          <pc:sldMk cId="4070660473" sldId="265"/>
        </pc:sldMkLst>
        <pc:spChg chg="add">
          <ac:chgData name="DANY T" userId="ccb77f10d3f607d1" providerId="LiveId" clId="{E00598B4-58B7-43C2-A51C-B054C9C6E60C}" dt="2025-01-06T18:28:25.777" v="1993" actId="26606"/>
          <ac:spMkLst>
            <pc:docMk/>
            <pc:sldMk cId="4070660473" sldId="265"/>
            <ac:spMk id="10" creationId="{E8DC6FCD-811B-436E-9FEE-FC957486CD7E}"/>
          </ac:spMkLst>
        </pc:spChg>
        <pc:picChg chg="add mod">
          <ac:chgData name="DANY T" userId="ccb77f10d3f607d1" providerId="LiveId" clId="{E00598B4-58B7-43C2-A51C-B054C9C6E60C}" dt="2025-01-06T18:28:29.204" v="1998" actId="27614"/>
          <ac:picMkLst>
            <pc:docMk/>
            <pc:sldMk cId="4070660473" sldId="265"/>
            <ac:picMk id="2" creationId="{A7811196-1A16-F43A-C03A-359F7106515B}"/>
          </ac:picMkLst>
        </pc:picChg>
        <pc:picChg chg="add mod">
          <ac:chgData name="DANY T" userId="ccb77f10d3f607d1" providerId="LiveId" clId="{E00598B4-58B7-43C2-A51C-B054C9C6E60C}" dt="2025-01-06T18:28:29.206" v="2000" actId="27614"/>
          <ac:picMkLst>
            <pc:docMk/>
            <pc:sldMk cId="4070660473" sldId="265"/>
            <ac:picMk id="3" creationId="{33AAB943-978A-A150-69CA-BF75E7AEFF22}"/>
          </ac:picMkLst>
        </pc:picChg>
        <pc:picChg chg="add mod ord">
          <ac:chgData name="DANY T" userId="ccb77f10d3f607d1" providerId="LiveId" clId="{E00598B4-58B7-43C2-A51C-B054C9C6E60C}" dt="2025-01-06T18:28:28.988" v="1994" actId="27614"/>
          <ac:picMkLst>
            <pc:docMk/>
            <pc:sldMk cId="4070660473" sldId="265"/>
            <ac:picMk id="4" creationId="{735C8659-8F5A-CCC9-420A-A61929D7EED2}"/>
          </ac:picMkLst>
        </pc:picChg>
        <pc:picChg chg="add mod">
          <ac:chgData name="DANY T" userId="ccb77f10d3f607d1" providerId="LiveId" clId="{E00598B4-58B7-43C2-A51C-B054C9C6E60C}" dt="2025-01-06T18:28:29.207" v="2001" actId="962"/>
          <ac:picMkLst>
            <pc:docMk/>
            <pc:sldMk cId="4070660473" sldId="265"/>
            <ac:picMk id="5" creationId="{2DC09A6D-D32D-C9AC-61A8-FC9BE5A58824}"/>
          </ac:picMkLst>
        </pc:picChg>
      </pc:sldChg>
      <pc:sldChg chg="addSp modSp new mod setBg">
        <pc:chgData name="DANY T" userId="ccb77f10d3f607d1" providerId="LiveId" clId="{E00598B4-58B7-43C2-A51C-B054C9C6E60C}" dt="2025-01-06T18:34:00.985" v="2104" actId="14100"/>
        <pc:sldMkLst>
          <pc:docMk/>
          <pc:sldMk cId="786611439" sldId="266"/>
        </pc:sldMkLst>
        <pc:spChg chg="add mod">
          <ac:chgData name="DANY T" userId="ccb77f10d3f607d1" providerId="LiveId" clId="{E00598B4-58B7-43C2-A51C-B054C9C6E60C}" dt="2025-01-06T18:34:00.985" v="2104" actId="14100"/>
          <ac:spMkLst>
            <pc:docMk/>
            <pc:sldMk cId="786611439" sldId="266"/>
            <ac:spMk id="6" creationId="{FED2F722-1AAE-A8B8-A203-6A12C2AAE147}"/>
          </ac:spMkLst>
        </pc:spChg>
        <pc:spChg chg="add">
          <ac:chgData name="DANY T" userId="ccb77f10d3f607d1" providerId="LiveId" clId="{E00598B4-58B7-43C2-A51C-B054C9C6E60C}" dt="2025-01-06T18:31:21.093" v="2007" actId="26606"/>
          <ac:spMkLst>
            <pc:docMk/>
            <pc:sldMk cId="786611439" sldId="266"/>
            <ac:spMk id="10" creationId="{B96FC576-AE30-4C09-A12C-0582F2A6A067}"/>
          </ac:spMkLst>
        </pc:spChg>
        <pc:picChg chg="add mod ord">
          <ac:chgData name="DANY T" userId="ccb77f10d3f607d1" providerId="LiveId" clId="{E00598B4-58B7-43C2-A51C-B054C9C6E60C}" dt="2025-01-06T18:31:28.596" v="2008" actId="27614"/>
          <ac:picMkLst>
            <pc:docMk/>
            <pc:sldMk cId="786611439" sldId="266"/>
            <ac:picMk id="2" creationId="{F88BF860-0FE6-8F58-C9FB-3B6E94F9DCB1}"/>
          </ac:picMkLst>
        </pc:picChg>
        <pc:picChg chg="add mod">
          <ac:chgData name="DANY T" userId="ccb77f10d3f607d1" providerId="LiveId" clId="{E00598B4-58B7-43C2-A51C-B054C9C6E60C}" dt="2025-01-06T18:31:28.800" v="2014" actId="27614"/>
          <ac:picMkLst>
            <pc:docMk/>
            <pc:sldMk cId="786611439" sldId="266"/>
            <ac:picMk id="3" creationId="{F9BBA341-B9FF-7FA3-841F-267141DC1150}"/>
          </ac:picMkLst>
        </pc:picChg>
        <pc:picChg chg="add mod">
          <ac:chgData name="DANY T" userId="ccb77f10d3f607d1" providerId="LiveId" clId="{E00598B4-58B7-43C2-A51C-B054C9C6E60C}" dt="2025-01-06T18:31:28.801" v="2015" actId="962"/>
          <ac:picMkLst>
            <pc:docMk/>
            <pc:sldMk cId="786611439" sldId="266"/>
            <ac:picMk id="4" creationId="{37950CB2-2392-FA6F-AD67-F8C31CA24259}"/>
          </ac:picMkLst>
        </pc:picChg>
        <pc:picChg chg="add mod ord">
          <ac:chgData name="DANY T" userId="ccb77f10d3f607d1" providerId="LiveId" clId="{E00598B4-58B7-43C2-A51C-B054C9C6E60C}" dt="2025-01-06T18:31:28.797" v="2012" actId="27614"/>
          <ac:picMkLst>
            <pc:docMk/>
            <pc:sldMk cId="786611439" sldId="266"/>
            <ac:picMk id="5" creationId="{EFB230E7-16EF-B197-1F7C-D6643D8F94B2}"/>
          </ac:picMkLst>
        </pc:picChg>
      </pc:sldChg>
      <pc:sldChg chg="addSp modSp new mod setBg">
        <pc:chgData name="DANY T" userId="ccb77f10d3f607d1" providerId="LiveId" clId="{E00598B4-58B7-43C2-A51C-B054C9C6E60C}" dt="2025-01-06T18:34:53.228" v="2118" actId="962"/>
        <pc:sldMkLst>
          <pc:docMk/>
          <pc:sldMk cId="918577394" sldId="267"/>
        </pc:sldMkLst>
        <pc:spChg chg="add">
          <ac:chgData name="DANY T" userId="ccb77f10d3f607d1" providerId="LiveId" clId="{E00598B4-58B7-43C2-A51C-B054C9C6E60C}" dt="2025-01-06T18:34:49.279" v="2110" actId="26606"/>
          <ac:spMkLst>
            <pc:docMk/>
            <pc:sldMk cId="918577394" sldId="267"/>
            <ac:spMk id="10" creationId="{4169DD87-3EBE-44CA-9654-8AE0466B2779}"/>
          </ac:spMkLst>
        </pc:spChg>
        <pc:picChg chg="add mod ord">
          <ac:chgData name="DANY T" userId="ccb77f10d3f607d1" providerId="LiveId" clId="{E00598B4-58B7-43C2-A51C-B054C9C6E60C}" dt="2025-01-06T18:34:53.033" v="2111" actId="27614"/>
          <ac:picMkLst>
            <pc:docMk/>
            <pc:sldMk cId="918577394" sldId="267"/>
            <ac:picMk id="2" creationId="{C26F442C-7816-0390-5B05-4793E806BC16}"/>
          </ac:picMkLst>
        </pc:picChg>
        <pc:picChg chg="add mod ord">
          <ac:chgData name="DANY T" userId="ccb77f10d3f607d1" providerId="LiveId" clId="{E00598B4-58B7-43C2-A51C-B054C9C6E60C}" dt="2025-01-06T18:34:53.225" v="2115" actId="27614"/>
          <ac:picMkLst>
            <pc:docMk/>
            <pc:sldMk cId="918577394" sldId="267"/>
            <ac:picMk id="3" creationId="{ADE50843-5632-3AFA-D11B-30D92D3BB5B9}"/>
          </ac:picMkLst>
        </pc:picChg>
        <pc:picChg chg="add mod">
          <ac:chgData name="DANY T" userId="ccb77f10d3f607d1" providerId="LiveId" clId="{E00598B4-58B7-43C2-A51C-B054C9C6E60C}" dt="2025-01-06T18:34:53.222" v="2113" actId="27614"/>
          <ac:picMkLst>
            <pc:docMk/>
            <pc:sldMk cId="918577394" sldId="267"/>
            <ac:picMk id="4" creationId="{8A53603C-CE2A-3478-FBE7-6121CEF54A0E}"/>
          </ac:picMkLst>
        </pc:picChg>
        <pc:picChg chg="add mod">
          <ac:chgData name="DANY T" userId="ccb77f10d3f607d1" providerId="LiveId" clId="{E00598B4-58B7-43C2-A51C-B054C9C6E60C}" dt="2025-01-06T18:34:53.228" v="2118" actId="962"/>
          <ac:picMkLst>
            <pc:docMk/>
            <pc:sldMk cId="918577394" sldId="267"/>
            <ac:picMk id="5" creationId="{A3E8CE8B-2DFE-8999-F3AA-A71C35E1CB91}"/>
          </ac:picMkLst>
        </pc:picChg>
      </pc:sldChg>
      <pc:sldChg chg="addSp delSp modSp new mod setBg">
        <pc:chgData name="DANY T" userId="ccb77f10d3f607d1" providerId="LiveId" clId="{E00598B4-58B7-43C2-A51C-B054C9C6E60C}" dt="2025-01-06T18:40:07.411" v="2141" actId="962"/>
        <pc:sldMkLst>
          <pc:docMk/>
          <pc:sldMk cId="1207376910" sldId="268"/>
        </pc:sldMkLst>
        <pc:spChg chg="add del">
          <ac:chgData name="DANY T" userId="ccb77f10d3f607d1" providerId="LiveId" clId="{E00598B4-58B7-43C2-A51C-B054C9C6E60C}" dt="2025-01-06T18:38:53.309" v="2125" actId="26606"/>
          <ac:spMkLst>
            <pc:docMk/>
            <pc:sldMk cId="1207376910" sldId="268"/>
            <ac:spMk id="10" creationId="{BF494AE6-A88C-448B-B1B7-80259E6F4FE0}"/>
          </ac:spMkLst>
        </pc:spChg>
        <pc:spChg chg="add del">
          <ac:chgData name="DANY T" userId="ccb77f10d3f607d1" providerId="LiveId" clId="{E00598B4-58B7-43C2-A51C-B054C9C6E60C}" dt="2025-01-06T18:38:59.494" v="2127" actId="26606"/>
          <ac:spMkLst>
            <pc:docMk/>
            <pc:sldMk cId="1207376910" sldId="268"/>
            <ac:spMk id="12" creationId="{08CE49EB-6CAF-4479-B93F-85773D92A38E}"/>
          </ac:spMkLst>
        </pc:spChg>
        <pc:spChg chg="add del">
          <ac:chgData name="DANY T" userId="ccb77f10d3f607d1" providerId="LiveId" clId="{E00598B4-58B7-43C2-A51C-B054C9C6E60C}" dt="2025-01-06T18:39:10.279" v="2130" actId="26606"/>
          <ac:spMkLst>
            <pc:docMk/>
            <pc:sldMk cId="1207376910" sldId="268"/>
            <ac:spMk id="14" creationId="{25B97239-2685-48C8-8104-1D4E4E383D82}"/>
          </ac:spMkLst>
        </pc:spChg>
        <pc:spChg chg="add del">
          <ac:chgData name="DANY T" userId="ccb77f10d3f607d1" providerId="LiveId" clId="{E00598B4-58B7-43C2-A51C-B054C9C6E60C}" dt="2025-01-06T18:40:00.506" v="2135" actId="26606"/>
          <ac:spMkLst>
            <pc:docMk/>
            <pc:sldMk cId="1207376910" sldId="268"/>
            <ac:spMk id="19" creationId="{262ABC4B-37D8-4218-BDD8-6DF6A00C0C80}"/>
          </ac:spMkLst>
        </pc:spChg>
        <pc:spChg chg="add del">
          <ac:chgData name="DANY T" userId="ccb77f10d3f607d1" providerId="LiveId" clId="{E00598B4-58B7-43C2-A51C-B054C9C6E60C}" dt="2025-01-06T18:40:00.498" v="2134" actId="26606"/>
          <ac:spMkLst>
            <pc:docMk/>
            <pc:sldMk cId="1207376910" sldId="268"/>
            <ac:spMk id="24" creationId="{42A4FC2C-047E-45A5-965D-8E1E3BF09BC6}"/>
          </ac:spMkLst>
        </pc:spChg>
        <pc:spChg chg="add">
          <ac:chgData name="DANY T" userId="ccb77f10d3f607d1" providerId="LiveId" clId="{E00598B4-58B7-43C2-A51C-B054C9C6E60C}" dt="2025-01-06T18:40:00.506" v="2135" actId="26606"/>
          <ac:spMkLst>
            <pc:docMk/>
            <pc:sldMk cId="1207376910" sldId="268"/>
            <ac:spMk id="26" creationId="{262ABC4B-37D8-4218-BDD8-6DF6A00C0C80}"/>
          </ac:spMkLst>
        </pc:spChg>
        <pc:picChg chg="add mod ord">
          <ac:chgData name="DANY T" userId="ccb77f10d3f607d1" providerId="LiveId" clId="{E00598B4-58B7-43C2-A51C-B054C9C6E60C}" dt="2025-01-06T18:40:07.021" v="2136" actId="27614"/>
          <ac:picMkLst>
            <pc:docMk/>
            <pc:sldMk cId="1207376910" sldId="268"/>
            <ac:picMk id="2" creationId="{98AA6DB8-BB81-170C-91D4-CD0E84B988E5}"/>
          </ac:picMkLst>
        </pc:picChg>
        <pc:picChg chg="add mod ord">
          <ac:chgData name="DANY T" userId="ccb77f10d3f607d1" providerId="LiveId" clId="{E00598B4-58B7-43C2-A51C-B054C9C6E60C}" dt="2025-01-06T18:40:07.410" v="2140" actId="27614"/>
          <ac:picMkLst>
            <pc:docMk/>
            <pc:sldMk cId="1207376910" sldId="268"/>
            <ac:picMk id="3" creationId="{679B4BD3-F356-EBF6-ECF0-67006BE85E5A}"/>
          </ac:picMkLst>
        </pc:picChg>
        <pc:picChg chg="add del mod ord">
          <ac:chgData name="DANY T" userId="ccb77f10d3f607d1" providerId="LiveId" clId="{E00598B4-58B7-43C2-A51C-B054C9C6E60C}" dt="2025-01-06T18:39:49.905" v="2131" actId="478"/>
          <ac:picMkLst>
            <pc:docMk/>
            <pc:sldMk cId="1207376910" sldId="268"/>
            <ac:picMk id="4" creationId="{655B824D-28BF-C636-4F8A-6C9992DA557F}"/>
          </ac:picMkLst>
        </pc:picChg>
        <pc:picChg chg="add del mod ord">
          <ac:chgData name="DANY T" userId="ccb77f10d3f607d1" providerId="LiveId" clId="{E00598B4-58B7-43C2-A51C-B054C9C6E60C}" dt="2025-01-06T18:39:04.387" v="2129" actId="478"/>
          <ac:picMkLst>
            <pc:docMk/>
            <pc:sldMk cId="1207376910" sldId="268"/>
            <ac:picMk id="5" creationId="{180F6337-95D3-C901-041F-249E7A346256}"/>
          </ac:picMkLst>
        </pc:picChg>
        <pc:picChg chg="add mod ord">
          <ac:chgData name="DANY T" userId="ccb77f10d3f607d1" providerId="LiveId" clId="{E00598B4-58B7-43C2-A51C-B054C9C6E60C}" dt="2025-01-06T18:40:07.411" v="2141" actId="962"/>
          <ac:picMkLst>
            <pc:docMk/>
            <pc:sldMk cId="1207376910" sldId="268"/>
            <ac:picMk id="6" creationId="{8A0123D5-2C61-259B-CB6A-D138386CB36C}"/>
          </ac:picMkLst>
        </pc:picChg>
      </pc:sldChg>
    </pc:docChg>
  </pc:docChgLst>
  <pc:docChgLst>
    <pc:chgData name="Utente guest" userId="S::urn:spo:anon#a1cc7f0f346b275eaf435bd80fe42cae1dcce128c1e76bce78aeb29a5b3110f9::" providerId="AD" clId="Web-{FA22A626-2861-F07B-B958-4B06CD42C1A8}"/>
    <pc:docChg chg="modSld">
      <pc:chgData name="Utente guest" userId="S::urn:spo:anon#a1cc7f0f346b275eaf435bd80fe42cae1dcce128c1e76bce78aeb29a5b3110f9::" providerId="AD" clId="Web-{FA22A626-2861-F07B-B958-4B06CD42C1A8}" dt="2025-02-16T16:52:01.514" v="17" actId="20577"/>
      <pc:docMkLst>
        <pc:docMk/>
      </pc:docMkLst>
      <pc:sldChg chg="modSp">
        <pc:chgData name="Utente guest" userId="S::urn:spo:anon#a1cc7f0f346b275eaf435bd80fe42cae1dcce128c1e76bce78aeb29a5b3110f9::" providerId="AD" clId="Web-{FA22A626-2861-F07B-B958-4B06CD42C1A8}" dt="2025-02-16T16:50:58.511" v="10" actId="20577"/>
        <pc:sldMkLst>
          <pc:docMk/>
          <pc:sldMk cId="354882953" sldId="258"/>
        </pc:sldMkLst>
        <pc:spChg chg="mod">
          <ac:chgData name="Utente guest" userId="S::urn:spo:anon#a1cc7f0f346b275eaf435bd80fe42cae1dcce128c1e76bce78aeb29a5b3110f9::" providerId="AD" clId="Web-{FA22A626-2861-F07B-B958-4B06CD42C1A8}" dt="2025-02-16T16:50:17.337" v="3" actId="20577"/>
          <ac:spMkLst>
            <pc:docMk/>
            <pc:sldMk cId="354882953" sldId="258"/>
            <ac:spMk id="3" creationId="{60B5233F-EEDD-F53E-9CE6-E4AB791FAD86}"/>
          </ac:spMkLst>
        </pc:spChg>
        <pc:spChg chg="mod">
          <ac:chgData name="Utente guest" userId="S::urn:spo:anon#a1cc7f0f346b275eaf435bd80fe42cae1dcce128c1e76bce78aeb29a5b3110f9::" providerId="AD" clId="Web-{FA22A626-2861-F07B-B958-4B06CD42C1A8}" dt="2025-02-16T16:50:58.511" v="10" actId="20577"/>
          <ac:spMkLst>
            <pc:docMk/>
            <pc:sldMk cId="354882953" sldId="258"/>
            <ac:spMk id="4" creationId="{2C83EF3B-22B9-D4CA-30C9-4C51ED86BABF}"/>
          </ac:spMkLst>
        </pc:spChg>
      </pc:sldChg>
      <pc:sldChg chg="modSp">
        <pc:chgData name="Utente guest" userId="S::urn:spo:anon#a1cc7f0f346b275eaf435bd80fe42cae1dcce128c1e76bce78aeb29a5b3110f9::" providerId="AD" clId="Web-{FA22A626-2861-F07B-B958-4B06CD42C1A8}" dt="2025-02-16T16:52:01.514" v="17" actId="20577"/>
        <pc:sldMkLst>
          <pc:docMk/>
          <pc:sldMk cId="3425301548" sldId="261"/>
        </pc:sldMkLst>
        <pc:spChg chg="mod">
          <ac:chgData name="Utente guest" userId="S::urn:spo:anon#a1cc7f0f346b275eaf435bd80fe42cae1dcce128c1e76bce78aeb29a5b3110f9::" providerId="AD" clId="Web-{FA22A626-2861-F07B-B958-4B06CD42C1A8}" dt="2025-02-16T16:52:01.514" v="17" actId="20577"/>
          <ac:spMkLst>
            <pc:docMk/>
            <pc:sldMk cId="3425301548" sldId="261"/>
            <ac:spMk id="3" creationId="{5E8F354C-9AE2-8CC5-7907-FB9426F3C8A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A6F6D15-2E69-F0BE-C90A-6791FE394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72EE7E0E-4E76-A6D6-C4D5-37E427CB4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412C53D-B1FA-E828-B32C-2F82AED5C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16EEBA4-37E3-B19C-7370-D9B1524A5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5CAF44D-4D08-DDCB-65FB-2D26A2625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16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FF5DF27-6212-F4EE-B103-D3AFF42F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EC91855C-543C-0792-65EF-A28C46FCF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ACBA5008-DB49-4A0D-CA11-D344FE96D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1D1FF3C1-86FA-1573-8DC5-67C83C117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9204A31F-5AB0-21BB-1AB6-18ECE19E0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37420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7BD9C995-7453-739B-1594-68C40A6A47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4B8CAC22-6B6D-0463-4BA5-DC8965BD6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EC2F31EA-8514-DCEE-5392-5E06D322F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5F3EF141-73B5-3A38-D259-80861B2C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C63772F-D31F-ABC6-4BF8-666123F77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741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2B51465-C6F8-D909-23D6-3D888DBF3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032AF8F-BD43-EEBF-E76D-C895282706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BD516962-3D13-5937-F785-A2C2E9B7F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8B0ED38-9678-48B8-7CCD-F43A67FE7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6C619F7-7FEC-F50F-9A0E-8052FFA7D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5086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82681B6-3CBD-829B-D30D-E0858C0E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567734B7-9215-9B4F-E2E3-33D80D1D2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5663849-A7BC-620D-289B-399211AB1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178EA47-D70F-F956-B911-1642D963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FA030F6-346E-2505-E5DA-8334BBD1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754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0169D3E-6CA8-5714-DA82-B02E70422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CA1550DB-BC22-03F9-CB63-281632817E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31F30A08-8453-2676-61A0-2F8E08E7BA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2E66F805-9C45-72EF-C1E4-D228437FC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B8F5DD73-8C42-48AA-0C43-63D23D1C4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595E40B-DBAA-0672-CB72-BAE643C86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76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EF5F8F3-C29F-6309-04B0-DF59F4981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63A9498C-EA89-41FE-3660-06C203B43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16127220-7329-0B9B-3E70-839B771AB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E3D1B610-D031-CD7F-5CC6-96F7C92632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F1107805-1C24-7E5E-07B0-F3A7DE170B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8422A891-3223-1A72-C808-C0593B24B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96739EA-BB76-D8EC-8B0E-45467183EF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3D4B15A2-8F2C-3AA4-053E-91805D245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988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D81D526-98DD-3DD5-E59E-69E0F87BE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E6708DE1-2CB8-5171-228E-3236F610C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8DFFC12F-3016-0B92-D110-439F6C7CD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F5774DD2-DB55-6AAC-5DFC-56AACFDB6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8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A723F701-E3D2-5BD9-B431-814262D41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2C1882F5-5A09-6708-B25A-06C04D27C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CD1E2358-468A-795A-1203-69BC6504B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74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E4774DF-77E1-490A-DB09-635C9823C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53E99CE-C435-E06B-8465-6D1DA94EB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A703332-1EC5-33A6-7EDC-01DA4F569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5DA193DD-981B-49FD-E39E-9FF7AA17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2D68E7E-E848-A756-57E6-293997685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67368A85-EE22-3C3D-070C-56D3BA4A6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43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7273ACB-8E61-E07F-2009-4249A8098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00184577-DF36-0813-B40F-3C56125304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C17BF4A7-08C2-0A88-5FB3-169CFDA677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CF0C922-2CED-0528-8AC5-48EC376A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E99FC140-9935-70DE-F86E-C0445D0E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0B8EBC28-9A5E-06CB-686D-E93802982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552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48B3AEF9-9E1C-792B-692F-511C28EA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FBA69D96-68B9-C736-3F93-12B88785B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A51A659-E52D-5A62-B28B-B7415AED86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80093F-7993-47CB-85D8-4974560649E7}" type="datetimeFigureOut">
              <a:rPr lang="it-IT" smtClean="0"/>
              <a:t>23/01/2026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8DC0ED2-7CDC-9181-9648-BB1DA17AA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0161415-3660-6130-DFAC-E78C5CD02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F7551-CA4C-427A-8FBA-67C33CF7868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4058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sv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8D9B20E5-2EE0-32BC-F521-8F27F7FAF2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9F0EED2-E784-83B7-652E-3483674C2E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ERASMUS A ISNY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C1D8D6B5-5826-AF5D-249F-48597E28D1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53"/>
          <a:stretch/>
        </p:blipFill>
        <p:spPr>
          <a:xfrm>
            <a:off x="7832761" y="5475892"/>
            <a:ext cx="609600" cy="38899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287487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E8DC6FCD-811B-436E-9FEE-FC957486CD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Immagine 3" descr="Immagine che contiene nuvola, natura, aria aperta, montagna&#10;&#10;Descrizione generata automaticamente">
            <a:extLst>
              <a:ext uri="{FF2B5EF4-FFF2-40B4-BE49-F238E27FC236}">
                <a16:creationId xmlns:a16="http://schemas.microsoft.com/office/drawing/2014/main" xmlns="" id="{735C8659-8F5A-CCC9-420A-A61929D7EE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28" r="-2" b="13808"/>
          <a:stretch/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2" name="Immagine 1" descr="Immagine che contiene aria aperta, cielo, albero, nuvola&#10;&#10;Descrizione generata automaticamente">
            <a:extLst>
              <a:ext uri="{FF2B5EF4-FFF2-40B4-BE49-F238E27FC236}">
                <a16:creationId xmlns:a16="http://schemas.microsoft.com/office/drawing/2014/main" xmlns="" id="{A7811196-1A16-F43A-C03A-359F710651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870" r="2" b="20290"/>
          <a:stretch/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3" name="Immagine 2" descr="Immagine che contiene aria aperta, cielo, montagna, natura&#10;&#10;Descrizione generata automaticamente">
            <a:extLst>
              <a:ext uri="{FF2B5EF4-FFF2-40B4-BE49-F238E27FC236}">
                <a16:creationId xmlns:a16="http://schemas.microsoft.com/office/drawing/2014/main" xmlns="" id="{33AAB943-978A-A150-69CA-BF75E7AEFF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878" r="-2" b="8030"/>
          <a:stretch/>
        </p:blipFill>
        <p:spPr>
          <a:xfrm>
            <a:off x="198739" y="3510858"/>
            <a:ext cx="5804105" cy="2789948"/>
          </a:xfrm>
          <a:prstGeom prst="rect">
            <a:avLst/>
          </a:prstGeom>
        </p:spPr>
      </p:pic>
      <p:pic>
        <p:nvPicPr>
          <p:cNvPr id="5" name="Immagine 4" descr="Immagine che contiene aria aperta, cielo, nuvola, acqua&#10;&#10;Descrizione generata automaticamente">
            <a:extLst>
              <a:ext uri="{FF2B5EF4-FFF2-40B4-BE49-F238E27FC236}">
                <a16:creationId xmlns:a16="http://schemas.microsoft.com/office/drawing/2014/main" xmlns="" id="{2DC09A6D-D32D-C9AC-61A8-FC9BE5A588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268" r="2" b="12573"/>
          <a:stretch/>
        </p:blipFill>
        <p:spPr>
          <a:xfrm>
            <a:off x="6195372" y="3510858"/>
            <a:ext cx="5797883" cy="278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60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79B9B6E-9FC1-4A82-2B57-A5B810B65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705" y="1253331"/>
            <a:ext cx="5396753" cy="4351338"/>
          </a:xfrm>
        </p:spPr>
        <p:txBody>
          <a:bodyPr>
            <a:normAutofit fontScale="77500" lnSpcReduction="20000"/>
          </a:bodyPr>
          <a:lstStyle/>
          <a:p>
            <a:pPr marL="36900" indent="0">
              <a:buNone/>
            </a:pPr>
            <a:r>
              <a:rPr lang="en-US" sz="2800" dirty="0">
                <a:latin typeface="Georgia" panose="02040502050405020303" pitchFamily="18" charset="0"/>
              </a:rPr>
              <a:t>On December 1st, my other classmates and I left for Erasmus in Germany. During this week we were hosted at home by a group of German boys, precisely from </a:t>
            </a:r>
            <a:r>
              <a:rPr lang="en-US" sz="2800" dirty="0" err="1">
                <a:latin typeface="Georgia" panose="02040502050405020303" pitchFamily="18" charset="0"/>
              </a:rPr>
              <a:t>Isny</a:t>
            </a:r>
            <a:r>
              <a:rPr lang="en-US" sz="2800" dirty="0">
                <a:latin typeface="Georgia" panose="02040502050405020303" pitchFamily="18" charset="0"/>
              </a:rPr>
              <a:t>, a little town. This week we spent 24 hours a day with these guys and did a lot of activities with them.</a:t>
            </a:r>
          </a:p>
          <a:p>
            <a:pPr marL="36900" indent="0">
              <a:buNone/>
            </a:pPr>
            <a:endParaRPr lang="en-US" sz="2800" dirty="0">
              <a:latin typeface="Georgia" panose="02040502050405020303" pitchFamily="18" charset="0"/>
            </a:endParaRPr>
          </a:p>
          <a:p>
            <a:pPr marL="36900" indent="0">
              <a:buNone/>
            </a:pPr>
            <a:r>
              <a:rPr lang="en-US" sz="2800" dirty="0">
                <a:latin typeface="Georgia" panose="02040502050405020303" pitchFamily="18" charset="0"/>
              </a:rPr>
              <a:t>Spending so much time with them I was able to understand and learn their culture different from ours, and I could also see the difference between us teenagers who grew up in a big city and compared to them growing up in a small city with few inhabitants.</a:t>
            </a:r>
            <a:endParaRPr lang="it-IT" sz="2800" dirty="0">
              <a:latin typeface="Georgia" panose="02040502050405020303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BB2B0168-E95F-36E2-7BCB-752AD8D19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38928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xmlns="" id="{60EEC93C-A2F3-2EED-1803-37C57E61B0A7}"/>
              </a:ext>
            </a:extLst>
          </p:cNvPr>
          <p:cNvSpPr txBox="1"/>
          <p:nvPr/>
        </p:nvSpPr>
        <p:spPr>
          <a:xfrm>
            <a:off x="5916705" y="5831704"/>
            <a:ext cx="19531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 err="1">
                <a:latin typeface="Georgia" panose="02040502050405020303" pitchFamily="18" charset="0"/>
              </a:rPr>
              <a:t>This</a:t>
            </a:r>
            <a:r>
              <a:rPr lang="it-IT" dirty="0">
                <a:latin typeface="Georgia" panose="02040502050405020303" pitchFamily="18" charset="0"/>
              </a:rPr>
              <a:t> </a:t>
            </a:r>
            <a:r>
              <a:rPr lang="it-IT" dirty="0" err="1">
                <a:latin typeface="Georgia" panose="02040502050405020303" pitchFamily="18" charset="0"/>
              </a:rPr>
              <a:t>is</a:t>
            </a:r>
            <a:r>
              <a:rPr lang="it-IT" dirty="0">
                <a:latin typeface="Georgia" panose="02040502050405020303" pitchFamily="18" charset="0"/>
              </a:rPr>
              <a:t> a picture from a shop in center of </a:t>
            </a:r>
            <a:r>
              <a:rPr lang="it-IT" dirty="0" err="1">
                <a:latin typeface="Georgia" panose="02040502050405020303" pitchFamily="18" charset="0"/>
              </a:rPr>
              <a:t>Isny</a:t>
            </a:r>
            <a:endParaRPr lang="it-IT" dirty="0">
              <a:latin typeface="Georgia" panose="02040502050405020303" pitchFamily="18" charset="0"/>
            </a:endParaRPr>
          </a:p>
        </p:txBody>
      </p:sp>
      <p:pic>
        <p:nvPicPr>
          <p:cNvPr id="7" name="Elemento grafico 6" descr="Freccia a destra con riempimento a tinta unita">
            <a:extLst>
              <a:ext uri="{FF2B5EF4-FFF2-40B4-BE49-F238E27FC236}">
                <a16:creationId xmlns:a16="http://schemas.microsoft.com/office/drawing/2014/main" xmlns="" id="{2784A302-86CC-19AC-FB35-2B8FE87716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02202" y="5978769"/>
            <a:ext cx="514503" cy="6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95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EBEC126-B5B2-66A3-23DF-DB4EA31B8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453" y="187584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Arial Rounded MT Bold" panose="020F0704030504030204" pitchFamily="34" charset="0"/>
              </a:rPr>
              <a:t>SCHOOL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60B5233F-EEDD-F53E-9CE6-E4AB791FAD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5625"/>
            <a:ext cx="6024562" cy="16033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Georgia"/>
              </a:rPr>
              <a:t>The first </a:t>
            </a:r>
            <a:r>
              <a:rPr lang="it-IT" sz="2000" dirty="0" err="1">
                <a:latin typeface="Georgia"/>
              </a:rPr>
              <a:t>difference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between</a:t>
            </a:r>
            <a:r>
              <a:rPr lang="it-IT" sz="2000" dirty="0">
                <a:latin typeface="Georgia"/>
              </a:rPr>
              <a:t> the </a:t>
            </a:r>
            <a:r>
              <a:rPr lang="it-IT" sz="2000" dirty="0" err="1">
                <a:latin typeface="Georgia"/>
              </a:rPr>
              <a:t>Italian</a:t>
            </a:r>
            <a:r>
              <a:rPr lang="it-IT" sz="2000" dirty="0">
                <a:latin typeface="Georgia"/>
              </a:rPr>
              <a:t> school and the German school </a:t>
            </a:r>
            <a:r>
              <a:rPr lang="it-IT" sz="2000" dirty="0" err="1">
                <a:latin typeface="Georgia"/>
              </a:rPr>
              <a:t>is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that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they</a:t>
            </a:r>
            <a:r>
              <a:rPr lang="it-IT" sz="2000" dirty="0">
                <a:latin typeface="Georgia"/>
              </a:rPr>
              <a:t> start school </a:t>
            </a:r>
            <a:r>
              <a:rPr lang="it-IT" sz="2000" dirty="0" err="1">
                <a:latin typeface="Georgia"/>
              </a:rPr>
              <a:t>at</a:t>
            </a:r>
            <a:r>
              <a:rPr lang="it-IT" sz="2000" dirty="0">
                <a:latin typeface="Georgia"/>
              </a:rPr>
              <a:t> 7.30, </a:t>
            </a:r>
            <a:r>
              <a:rPr lang="it-IT" sz="2000" dirty="0" err="1">
                <a:latin typeface="Georgia"/>
              </a:rPr>
              <a:t>we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instead</a:t>
            </a:r>
            <a:r>
              <a:rPr lang="it-IT" sz="2000" dirty="0">
                <a:latin typeface="Georgia"/>
              </a:rPr>
              <a:t> start </a:t>
            </a:r>
            <a:r>
              <a:rPr lang="it-IT" sz="2000" dirty="0" err="1">
                <a:latin typeface="Georgia"/>
              </a:rPr>
              <a:t>at</a:t>
            </a:r>
            <a:r>
              <a:rPr lang="it-IT" sz="2000" dirty="0">
                <a:latin typeface="Georgia"/>
              </a:rPr>
              <a:t> 8.00.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xmlns="" id="{2C83EF3B-22B9-D4CA-30C9-4C51ED86BABF}"/>
              </a:ext>
            </a:extLst>
          </p:cNvPr>
          <p:cNvSpPr txBox="1"/>
          <p:nvPr/>
        </p:nvSpPr>
        <p:spPr>
          <a:xfrm>
            <a:off x="557212" y="3938330"/>
            <a:ext cx="4929188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sz="2000" dirty="0" err="1">
                <a:latin typeface="Georgia"/>
              </a:rPr>
              <a:t>When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they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have</a:t>
            </a:r>
            <a:r>
              <a:rPr lang="it-IT" sz="2000" dirty="0">
                <a:latin typeface="Georgia"/>
              </a:rPr>
              <a:t> an hour free </a:t>
            </a:r>
            <a:r>
              <a:rPr lang="it-IT" sz="2000" dirty="0" err="1">
                <a:latin typeface="Georgia"/>
              </a:rPr>
              <a:t>they</a:t>
            </a:r>
            <a:r>
              <a:rPr lang="it-IT" sz="2000" dirty="0">
                <a:latin typeface="Georgia"/>
              </a:rPr>
              <a:t>  can go home or </a:t>
            </a:r>
            <a:r>
              <a:rPr lang="it-IT" sz="2000" dirty="0" err="1">
                <a:latin typeface="Georgia"/>
              </a:rPr>
              <a:t>maybe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at</a:t>
            </a:r>
            <a:r>
              <a:rPr lang="it-IT" sz="2000" dirty="0">
                <a:latin typeface="Georgia"/>
              </a:rPr>
              <a:t> the supermarket to </a:t>
            </a:r>
            <a:r>
              <a:rPr lang="it-IT" sz="2000" dirty="0" err="1">
                <a:latin typeface="Georgia"/>
              </a:rPr>
              <a:t>buy</a:t>
            </a:r>
            <a:r>
              <a:rPr lang="it-IT" sz="2000" dirty="0">
                <a:latin typeface="Georgia"/>
              </a:rPr>
              <a:t> the lunch. </a:t>
            </a:r>
            <a:r>
              <a:rPr lang="it-IT" sz="2000" dirty="0" err="1">
                <a:latin typeface="Georgia"/>
              </a:rPr>
              <a:t>That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is</a:t>
            </a:r>
            <a:r>
              <a:rPr lang="it-IT" sz="2000" dirty="0">
                <a:latin typeface="Georgia"/>
              </a:rPr>
              <a:t> one of the </a:t>
            </a:r>
            <a:r>
              <a:rPr lang="it-IT" sz="2000" dirty="0" err="1">
                <a:latin typeface="Georgia"/>
              </a:rPr>
              <a:t>things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that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surprises</a:t>
            </a:r>
            <a:r>
              <a:rPr lang="it-IT" sz="2000" dirty="0">
                <a:latin typeface="Georgia"/>
              </a:rPr>
              <a:t> me the </a:t>
            </a:r>
            <a:r>
              <a:rPr lang="it-IT" sz="2000" dirty="0" err="1">
                <a:latin typeface="Georgia"/>
              </a:rPr>
              <a:t>most</a:t>
            </a:r>
            <a:r>
              <a:rPr lang="it-IT" sz="2000" dirty="0">
                <a:latin typeface="Georgia"/>
              </a:rPr>
              <a:t>. </a:t>
            </a:r>
          </a:p>
          <a:p>
            <a:endParaRPr lang="it-IT" sz="2000" dirty="0">
              <a:latin typeface="Georgia" panose="02040502050405020303" pitchFamily="18" charset="0"/>
            </a:endParaRPr>
          </a:p>
          <a:p>
            <a:r>
              <a:rPr lang="it-IT" sz="2000" dirty="0" err="1">
                <a:latin typeface="Georgia"/>
              </a:rPr>
              <a:t>They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also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have</a:t>
            </a:r>
            <a:r>
              <a:rPr lang="it-IT" sz="2000" dirty="0">
                <a:latin typeface="Georgia"/>
              </a:rPr>
              <a:t> a </a:t>
            </a:r>
            <a:r>
              <a:rPr lang="it-IT" sz="2000" dirty="0" err="1">
                <a:latin typeface="Georgia"/>
              </a:rPr>
              <a:t>huge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canteen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where</a:t>
            </a:r>
            <a:r>
              <a:rPr lang="it-IT" sz="2000" dirty="0">
                <a:latin typeface="Georgia"/>
              </a:rPr>
              <a:t> </a:t>
            </a:r>
            <a:r>
              <a:rPr lang="it-IT" sz="2000" dirty="0" err="1">
                <a:latin typeface="Georgia"/>
              </a:rPr>
              <a:t>they</a:t>
            </a:r>
            <a:r>
              <a:rPr lang="it-IT" sz="2000" dirty="0">
                <a:latin typeface="Georgia"/>
              </a:rPr>
              <a:t> can relax in the free time or to </a:t>
            </a:r>
            <a:r>
              <a:rPr lang="it-IT" sz="2000" dirty="0" err="1">
                <a:latin typeface="Georgia"/>
              </a:rPr>
              <a:t>have</a:t>
            </a:r>
            <a:r>
              <a:rPr lang="it-IT" sz="2000" dirty="0">
                <a:latin typeface="Georgia"/>
              </a:rPr>
              <a:t> a snack in the break.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8FB86D74-A954-97D0-5D54-CF1406156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313" y="174627"/>
            <a:ext cx="2738436" cy="365124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0FF35631-7715-DC38-4DD2-CE9E234B8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3469" y="2989264"/>
            <a:ext cx="2812256" cy="374967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7124FE54-35A9-A6E4-CB60-BB143817A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5716" y="3038476"/>
            <a:ext cx="2738437" cy="3651249"/>
          </a:xfrm>
          <a:prstGeom prst="rect">
            <a:avLst/>
          </a:prstGeom>
        </p:spPr>
      </p:pic>
      <p:pic>
        <p:nvPicPr>
          <p:cNvPr id="10" name="Elemento grafico 9" descr="Scuola con riempimento a tinta unita">
            <a:extLst>
              <a:ext uri="{FF2B5EF4-FFF2-40B4-BE49-F238E27FC236}">
                <a16:creationId xmlns:a16="http://schemas.microsoft.com/office/drawing/2014/main" xmlns="" id="{8A3E56D8-688A-02E1-623F-F82C3F6F66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725716" y="3549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8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E1138A6-C48B-9925-976C-60A59AD39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latin typeface="Arial Rounded MT Bold" panose="020F0704030504030204" pitchFamily="34" charset="0"/>
              </a:rPr>
              <a:t>THE CLASS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7DA98CE8-19A6-E56A-1D8C-DA7FAA5612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8639" y="1930481"/>
            <a:ext cx="4460682" cy="22638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err="1">
                <a:latin typeface="Georgia" panose="02040502050405020303" pitchFamily="18" charset="0"/>
              </a:rPr>
              <a:t>Another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difference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is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that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they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have</a:t>
            </a:r>
            <a:r>
              <a:rPr lang="it-IT" sz="2400" dirty="0">
                <a:latin typeface="Georgia" panose="02040502050405020303" pitchFamily="18" charset="0"/>
              </a:rPr>
              <a:t> one class for </a:t>
            </a:r>
            <a:r>
              <a:rPr lang="it-IT" sz="2400" dirty="0" err="1">
                <a:latin typeface="Georgia" panose="02040502050405020303" pitchFamily="18" charset="0"/>
              </a:rPr>
              <a:t>every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subject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unlike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us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that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we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have</a:t>
            </a:r>
            <a:r>
              <a:rPr lang="it-IT" sz="2400" dirty="0">
                <a:latin typeface="Georgia" panose="02040502050405020303" pitchFamily="18" charset="0"/>
              </a:rPr>
              <a:t> just a single class for </a:t>
            </a:r>
            <a:r>
              <a:rPr lang="it-IT" sz="2400" dirty="0" err="1">
                <a:latin typeface="Georgia" panose="02040502050405020303" pitchFamily="18" charset="0"/>
              </a:rPr>
              <a:t>every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subject</a:t>
            </a:r>
            <a:r>
              <a:rPr lang="it-IT" sz="2400" dirty="0">
                <a:latin typeface="Georgia" panose="02040502050405020303" pitchFamily="18" charset="0"/>
              </a:rPr>
              <a:t>. In </a:t>
            </a:r>
            <a:r>
              <a:rPr lang="it-IT" sz="2400" dirty="0" err="1">
                <a:latin typeface="Georgia" panose="02040502050405020303" pitchFamily="18" charset="0"/>
              </a:rPr>
              <a:t>fact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there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every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teacher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has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their</a:t>
            </a:r>
            <a:r>
              <a:rPr lang="it-IT" sz="2400" dirty="0">
                <a:latin typeface="Georgia" panose="02040502050405020303" pitchFamily="18" charset="0"/>
              </a:rPr>
              <a:t> personal class.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FBBDB265-4BB0-57A9-2F9A-7DDE9A733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8639" y="4356530"/>
            <a:ext cx="4340085" cy="2136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err="1">
                <a:latin typeface="Georgia" panose="02040502050405020303" pitchFamily="18" charset="0"/>
              </a:rPr>
              <a:t>Their</a:t>
            </a:r>
            <a:r>
              <a:rPr lang="it-IT" sz="2400" dirty="0">
                <a:latin typeface="Georgia" panose="02040502050405020303" pitchFamily="18" charset="0"/>
              </a:rPr>
              <a:t> classes are </a:t>
            </a:r>
            <a:r>
              <a:rPr lang="it-IT" sz="2400" dirty="0" err="1">
                <a:latin typeface="Georgia" panose="02040502050405020303" pitchFamily="18" charset="0"/>
              </a:rPr>
              <a:t>really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well-stocked</a:t>
            </a:r>
            <a:r>
              <a:rPr lang="it-IT" sz="2400" dirty="0">
                <a:latin typeface="Georgia" panose="02040502050405020303" pitchFamily="18" charset="0"/>
              </a:rPr>
              <a:t> and </a:t>
            </a:r>
            <a:r>
              <a:rPr lang="it-IT" sz="2400" dirty="0" err="1">
                <a:latin typeface="Georgia" panose="02040502050405020303" pitchFamily="18" charset="0"/>
              </a:rPr>
              <a:t>ordered</a:t>
            </a:r>
            <a:r>
              <a:rPr lang="it-IT" sz="2400" dirty="0">
                <a:latin typeface="Georgia" panose="02040502050405020303" pitchFamily="18" charset="0"/>
              </a:rPr>
              <a:t>. An </a:t>
            </a:r>
            <a:r>
              <a:rPr lang="it-IT" sz="2400" dirty="0" err="1">
                <a:latin typeface="Georgia" panose="02040502050405020303" pitchFamily="18" charset="0"/>
              </a:rPr>
              <a:t>example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is</a:t>
            </a:r>
            <a:r>
              <a:rPr lang="it-IT" sz="2400" dirty="0">
                <a:latin typeface="Georgia" panose="02040502050405020303" pitchFamily="18" charset="0"/>
              </a:rPr>
              <a:t> the class of </a:t>
            </a:r>
            <a:r>
              <a:rPr lang="it-IT" sz="2400" dirty="0" err="1">
                <a:latin typeface="Georgia" panose="02040502050405020303" pitchFamily="18" charset="0"/>
              </a:rPr>
              <a:t>biology</a:t>
            </a:r>
            <a:r>
              <a:rPr lang="it-IT" sz="2400" dirty="0">
                <a:latin typeface="Georgia" panose="02040502050405020303" pitchFamily="18" charset="0"/>
              </a:rPr>
              <a:t> or </a:t>
            </a:r>
            <a:r>
              <a:rPr lang="it-IT" sz="2400" dirty="0" err="1">
                <a:latin typeface="Georgia" panose="02040502050405020303" pitchFamily="18" charset="0"/>
              </a:rPr>
              <a:t>chemistry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that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have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also</a:t>
            </a:r>
            <a:r>
              <a:rPr lang="it-IT" sz="2400" dirty="0">
                <a:latin typeface="Georgia" panose="02040502050405020303" pitchFamily="18" charset="0"/>
              </a:rPr>
              <a:t> the </a:t>
            </a:r>
            <a:r>
              <a:rPr lang="it-IT" sz="2400" dirty="0" err="1">
                <a:latin typeface="Georgia" panose="02040502050405020303" pitchFamily="18" charset="0"/>
              </a:rPr>
              <a:t>sink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near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every</a:t>
            </a:r>
            <a:r>
              <a:rPr lang="it-IT" sz="2400" dirty="0">
                <a:latin typeface="Georgia" panose="02040502050405020303" pitchFamily="18" charset="0"/>
              </a:rPr>
              <a:t> </a:t>
            </a:r>
            <a:r>
              <a:rPr lang="it-IT" sz="2400" dirty="0" err="1">
                <a:latin typeface="Georgia" panose="02040502050405020303" pitchFamily="18" charset="0"/>
              </a:rPr>
              <a:t>table</a:t>
            </a:r>
            <a:r>
              <a:rPr lang="it-IT" sz="2400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4C938D97-8F9C-FBEE-24FC-A891622A1F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1991" y="590288"/>
            <a:ext cx="3128963" cy="2595437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C79E7758-E250-34B4-421F-3D27ECDF0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3453" y="1888006"/>
            <a:ext cx="2844403" cy="379253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099A2B1D-81D7-B703-F307-5DC7434B2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8461057" y="3195957"/>
            <a:ext cx="2870833" cy="382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496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B5744B6F-472B-6A7D-98C9-00A998D5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405"/>
            <a:ext cx="10515600" cy="1325563"/>
          </a:xfrm>
        </p:spPr>
        <p:txBody>
          <a:bodyPr/>
          <a:lstStyle/>
          <a:p>
            <a:pPr algn="ctr"/>
            <a:r>
              <a:rPr lang="it-IT" dirty="0">
                <a:latin typeface="Arial Rounded MT Bold" panose="020F0704030504030204" pitchFamily="34" charset="0"/>
              </a:rPr>
              <a:t>THE CHEMISTRY CLASS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4EDEE02C-DF15-092A-84B7-08AF5F965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690688"/>
            <a:ext cx="3332560" cy="444341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043AED0A-986C-DB02-052A-549B53DF8A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988" y="1759744"/>
            <a:ext cx="3332560" cy="444341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02785412-57EE-FFA7-3F40-D32FC720D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4653" y="1690688"/>
            <a:ext cx="3332560" cy="4581525"/>
          </a:xfrm>
          <a:prstGeom prst="rect">
            <a:avLst/>
          </a:prstGeom>
        </p:spPr>
      </p:pic>
      <p:pic>
        <p:nvPicPr>
          <p:cNvPr id="7" name="Elemento grafico 6" descr="Provette contorno">
            <a:extLst>
              <a:ext uri="{FF2B5EF4-FFF2-40B4-BE49-F238E27FC236}">
                <a16:creationId xmlns:a16="http://schemas.microsoft.com/office/drawing/2014/main" xmlns="" id="{616D394B-BAA6-D824-A1D0-576597047C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438275" y="407987"/>
            <a:ext cx="914400" cy="914400"/>
          </a:xfrm>
          <a:prstGeom prst="rect">
            <a:avLst/>
          </a:prstGeom>
        </p:spPr>
      </p:pic>
      <p:pic>
        <p:nvPicPr>
          <p:cNvPr id="9" name="Elemento grafico 8" descr="Coppa contorno">
            <a:extLst>
              <a:ext uri="{FF2B5EF4-FFF2-40B4-BE49-F238E27FC236}">
                <a16:creationId xmlns:a16="http://schemas.microsoft.com/office/drawing/2014/main" xmlns="" id="{00E2BAAE-1F82-0AAE-5683-652A009608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525000" y="40798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30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36BB3C5-822B-45E1-A81E-5CC3176C61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A2DE6CBE-2BA9-10C8-6AE6-31EE64ADCD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774" r="2" b="5262"/>
          <a:stretch/>
        </p:blipFill>
        <p:spPr>
          <a:xfrm>
            <a:off x="579264" y="365141"/>
            <a:ext cx="6288262" cy="3063875"/>
          </a:xfrm>
          <a:prstGeom prst="rect">
            <a:avLst/>
          </a:prstGeom>
        </p:spPr>
      </p:pic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FB39ECA9-4CDE-4883-98E8-287E905E9F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9263" y="3630934"/>
            <a:ext cx="6288261" cy="254602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A09AE73-AE0C-F987-2F9A-1F7383400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49689"/>
            <a:ext cx="2111122" cy="21050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THE OUTSIDE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67483D0-BAEB-4927-88AD-76F5DA8468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2494" y="45657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0DBB7B12-4298-4CFB-B539-44A91C9303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2394346" y="489305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E8F354C-9AE2-8CC5-7907-FB9426F3C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16722" y="3943658"/>
            <a:ext cx="3542450" cy="25460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1700" dirty="0">
                <a:latin typeface="Georgia"/>
              </a:rPr>
              <a:t>They also have an athletics field outside the school with the football court inside. They have also like six gyms inside the school with a lot of stuff like a climbing wall and all the things to </a:t>
            </a:r>
            <a:r>
              <a:rPr lang="en-US" sz="1700" dirty="0" err="1">
                <a:latin typeface="Georgia"/>
              </a:rPr>
              <a:t>practise</a:t>
            </a:r>
            <a:r>
              <a:rPr lang="en-US" sz="1700" dirty="0">
                <a:latin typeface="Georgia"/>
              </a:rPr>
              <a:t> artistic gymnastics.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71336848-3C21-E30A-41E4-E69301305E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673" r="-2" b="-2"/>
          <a:stretch/>
        </p:blipFill>
        <p:spPr>
          <a:xfrm>
            <a:off x="7048500" y="365109"/>
            <a:ext cx="4621006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301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09C509D2-0C1A-47B8-89C1-D3AB17D452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4864029-21B2-CBD7-79F0-935E0913C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264" y="556994"/>
            <a:ext cx="4753535" cy="16724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THE CANTEEN AND THE LUNCH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9725C300-CAB5-6E14-A9E8-713774AD779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913" r="19577" b="-1"/>
          <a:stretch/>
        </p:blipFill>
        <p:spPr>
          <a:xfrm>
            <a:off x="84563" y="1870364"/>
            <a:ext cx="3006061" cy="340194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6F3597CB-AA89-AA3D-C015-CB3D882113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" b="16258"/>
          <a:stretch/>
        </p:blipFill>
        <p:spPr>
          <a:xfrm>
            <a:off x="3394289" y="1501534"/>
            <a:ext cx="2991088" cy="3339639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278969B-E4E9-425F-7F11-3A74289ED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265" y="2413645"/>
            <a:ext cx="4753534" cy="151541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Georgia" panose="02040502050405020303" pitchFamily="18" charset="0"/>
              </a:rPr>
              <a:t>On the second day we were there we had lunch at school and we could decide what to eat from the menu they had. They also reserved a table in the canteen for us </a:t>
            </a:r>
            <a:r>
              <a:rPr lang="en-US" sz="2000" dirty="0" err="1">
                <a:latin typeface="Georgia" panose="02040502050405020303" pitchFamily="18" charset="0"/>
              </a:rPr>
              <a:t>italian</a:t>
            </a:r>
            <a:r>
              <a:rPr lang="en-US" sz="2000" dirty="0">
                <a:latin typeface="Georgia" panose="02040502050405020303" pitchFamily="18" charset="0"/>
              </a:rPr>
              <a:t>.</a:t>
            </a:r>
          </a:p>
        </p:txBody>
      </p:sp>
      <p:pic>
        <p:nvPicPr>
          <p:cNvPr id="15" name="Elemento grafico 14" descr="Panino e bibita contorno">
            <a:extLst>
              <a:ext uri="{FF2B5EF4-FFF2-40B4-BE49-F238E27FC236}">
                <a16:creationId xmlns:a16="http://schemas.microsoft.com/office/drawing/2014/main" xmlns="" id="{B259144F-0D80-CE20-3AC2-C85B3184FF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600264" y="3852293"/>
            <a:ext cx="2671763" cy="2671763"/>
          </a:xfrm>
          <a:prstGeom prst="rect">
            <a:avLst/>
          </a:prstGeom>
        </p:spPr>
      </p:pic>
      <p:pic>
        <p:nvPicPr>
          <p:cNvPr id="19" name="Elemento grafico 18" descr="Menu con riempimento a tinta unita">
            <a:extLst>
              <a:ext uri="{FF2B5EF4-FFF2-40B4-BE49-F238E27FC236}">
                <a16:creationId xmlns:a16="http://schemas.microsoft.com/office/drawing/2014/main" xmlns="" id="{D4ABC578-C3AF-219B-C71F-EABD86FEB0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486914" y="4243620"/>
            <a:ext cx="2057386" cy="205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58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7F418434-5E1C-0296-0D01-1688297D5D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7948" r="-1" b="7899"/>
          <a:stretch/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3A12C038-D9B6-C8EC-87CF-9CE64EF4C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51576" y="1834126"/>
            <a:ext cx="3822189" cy="374276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Georgia" panose="02040502050405020303" pitchFamily="18" charset="0"/>
              </a:rPr>
              <a:t>The last difference at their school compared to ours is that the students there can see which class they have to go to or if they are missing a teacher through a television that is in the corridors</a:t>
            </a:r>
          </a:p>
        </p:txBody>
      </p:sp>
    </p:spTree>
    <p:extLst>
      <p:ext uri="{BB962C8B-B14F-4D97-AF65-F5344CB8AC3E}">
        <p14:creationId xmlns:p14="http://schemas.microsoft.com/office/powerpoint/2010/main" val="351233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:a16="http://schemas.microsoft.com/office/drawing/2014/main" xmlns="" id="{E8DC6FCD-811B-436E-9FEE-FC957486CD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xmlns="" id="{B23BF969-4E1A-E3D7-3D7C-7C57A6EFFF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462" r="-2" b="3774"/>
          <a:stretch/>
        </p:blipFill>
        <p:spPr>
          <a:xfrm>
            <a:off x="198739" y="171717"/>
            <a:ext cx="5804105" cy="316742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FE1F5C01-9F0B-19EB-AA89-29153E89BB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425" r="2" b="7735"/>
          <a:stretch/>
        </p:blipFill>
        <p:spPr>
          <a:xfrm>
            <a:off x="6195373" y="171717"/>
            <a:ext cx="5797883" cy="316742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AE10130F-F572-0A3D-8506-DCB0EE9804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516" r="-2" b="20391"/>
          <a:stretch/>
        </p:blipFill>
        <p:spPr>
          <a:xfrm>
            <a:off x="198739" y="3510858"/>
            <a:ext cx="5804105" cy="278994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xmlns="" id="{F8F2A1BF-F437-0E1C-E150-071ADA72F62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974" r="2" b="17868"/>
          <a:stretch/>
        </p:blipFill>
        <p:spPr>
          <a:xfrm>
            <a:off x="6195372" y="3510858"/>
            <a:ext cx="5797883" cy="2789948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3C99C8C8-FD33-5FA2-94E2-F2A73F14FC9D}"/>
              </a:ext>
            </a:extLst>
          </p:cNvPr>
          <p:cNvSpPr txBox="1"/>
          <p:nvPr/>
        </p:nvSpPr>
        <p:spPr>
          <a:xfrm>
            <a:off x="2581564" y="3217630"/>
            <a:ext cx="721518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Georgia" panose="02040502050405020303" pitchFamily="18" charset="0"/>
              </a:rPr>
              <a:t>One of the best things we've seen are the beautiful landscapes</a:t>
            </a:r>
            <a:endParaRPr lang="it-IT" sz="20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3479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360</Words>
  <Application>Microsoft Office PowerPoint</Application>
  <PresentationFormat>Widescreen</PresentationFormat>
  <Paragraphs>20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Arial</vt:lpstr>
      <vt:lpstr>Arial Rounded MT Bold</vt:lpstr>
      <vt:lpstr>Calibri</vt:lpstr>
      <vt:lpstr>Calibri Light</vt:lpstr>
      <vt:lpstr>Georgia</vt:lpstr>
      <vt:lpstr>Tema di Office</vt:lpstr>
      <vt:lpstr>ERASMUS A ISNY</vt:lpstr>
      <vt:lpstr>Presentazione standard di PowerPoint</vt:lpstr>
      <vt:lpstr>SCHOOL</vt:lpstr>
      <vt:lpstr>THE CLASS </vt:lpstr>
      <vt:lpstr>THE CHEMISTRY CLASS</vt:lpstr>
      <vt:lpstr>THE OUTSIDE </vt:lpstr>
      <vt:lpstr>THE CANTEEN AND THE LUNCH 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A ISNY</dc:title>
  <dc:creator>DANY T</dc:creator>
  <cp:lastModifiedBy>Vicepresidenza</cp:lastModifiedBy>
  <cp:revision>15</cp:revision>
  <dcterms:created xsi:type="dcterms:W3CDTF">2025-01-06T17:20:00Z</dcterms:created>
  <dcterms:modified xsi:type="dcterms:W3CDTF">2026-01-23T08:08:51Z</dcterms:modified>
</cp:coreProperties>
</file>